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170" r:id="rId2"/>
  </p:sldMasterIdLst>
  <p:notesMasterIdLst>
    <p:notesMasterId r:id="rId19"/>
  </p:notesMasterIdLst>
  <p:handoutMasterIdLst>
    <p:handoutMasterId r:id="rId20"/>
  </p:handoutMasterIdLst>
  <p:sldIdLst>
    <p:sldId id="285" r:id="rId3"/>
    <p:sldId id="313" r:id="rId4"/>
    <p:sldId id="626" r:id="rId5"/>
    <p:sldId id="403" r:id="rId6"/>
    <p:sldId id="462" r:id="rId7"/>
    <p:sldId id="619" r:id="rId8"/>
    <p:sldId id="461" r:id="rId9"/>
    <p:sldId id="460" r:id="rId10"/>
    <p:sldId id="457" r:id="rId11"/>
    <p:sldId id="635" r:id="rId12"/>
    <p:sldId id="636" r:id="rId13"/>
    <p:sldId id="623" r:id="rId14"/>
    <p:sldId id="464" r:id="rId15"/>
    <p:sldId id="463" r:id="rId16"/>
    <p:sldId id="452" r:id="rId17"/>
    <p:sldId id="634" r:id="rId18"/>
  </p:sldIdLst>
  <p:sldSz cx="9906000" cy="6858000" type="A4"/>
  <p:notesSz cx="6819900" cy="9931400"/>
  <p:defaultTextStyle>
    <a:defPPr>
      <a:defRPr lang="en-US"/>
    </a:defPPr>
    <a:lvl1pPr algn="r" rtl="0" fontAlgn="base">
      <a:spcBef>
        <a:spcPct val="0"/>
      </a:spcBef>
      <a:spcAft>
        <a:spcPct val="0"/>
      </a:spcAft>
      <a:defRPr sz="2100" b="1" kern="1200">
        <a:solidFill>
          <a:srgbClr val="00468C"/>
        </a:solidFill>
        <a:latin typeface="Arial" charset="0"/>
        <a:ea typeface="+mn-ea"/>
        <a:cs typeface="+mn-cs"/>
      </a:defRPr>
    </a:lvl1pPr>
    <a:lvl2pPr marL="457200" algn="r" rtl="0" fontAlgn="base">
      <a:spcBef>
        <a:spcPct val="0"/>
      </a:spcBef>
      <a:spcAft>
        <a:spcPct val="0"/>
      </a:spcAft>
      <a:defRPr sz="2100" b="1" kern="1200">
        <a:solidFill>
          <a:srgbClr val="00468C"/>
        </a:solidFill>
        <a:latin typeface="Arial" charset="0"/>
        <a:ea typeface="+mn-ea"/>
        <a:cs typeface="+mn-cs"/>
      </a:defRPr>
    </a:lvl2pPr>
    <a:lvl3pPr marL="914400" algn="r" rtl="0" fontAlgn="base">
      <a:spcBef>
        <a:spcPct val="0"/>
      </a:spcBef>
      <a:spcAft>
        <a:spcPct val="0"/>
      </a:spcAft>
      <a:defRPr sz="2100" b="1" kern="1200">
        <a:solidFill>
          <a:srgbClr val="00468C"/>
        </a:solidFill>
        <a:latin typeface="Arial" charset="0"/>
        <a:ea typeface="+mn-ea"/>
        <a:cs typeface="+mn-cs"/>
      </a:defRPr>
    </a:lvl3pPr>
    <a:lvl4pPr marL="1371600" algn="r" rtl="0" fontAlgn="base">
      <a:spcBef>
        <a:spcPct val="0"/>
      </a:spcBef>
      <a:spcAft>
        <a:spcPct val="0"/>
      </a:spcAft>
      <a:defRPr sz="2100" b="1" kern="1200">
        <a:solidFill>
          <a:srgbClr val="00468C"/>
        </a:solidFill>
        <a:latin typeface="Arial" charset="0"/>
        <a:ea typeface="+mn-ea"/>
        <a:cs typeface="+mn-cs"/>
      </a:defRPr>
    </a:lvl4pPr>
    <a:lvl5pPr marL="1828800" algn="r"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p:defaultTextStyle>
  <p:extLst>
    <p:ext uri="{EFAFB233-063F-42B5-8137-9DF3F51BA10A}">
      <p15:sldGuideLst xmlns:p15="http://schemas.microsoft.com/office/powerpoint/2012/main">
        <p15:guide id="1" orient="horz" pos="4058">
          <p15:clr>
            <a:srgbClr val="A4A3A4"/>
          </p15:clr>
        </p15:guide>
        <p15:guide id="2" orient="horz" pos="697">
          <p15:clr>
            <a:srgbClr val="A4A3A4"/>
          </p15:clr>
        </p15:guide>
        <p15:guide id="3" pos="419">
          <p15:clr>
            <a:srgbClr val="A4A3A4"/>
          </p15:clr>
        </p15:guide>
        <p15:guide id="4" pos="5916">
          <p15:clr>
            <a:srgbClr val="A4A3A4"/>
          </p15:clr>
        </p15:guide>
      </p15:sldGuideLst>
    </p:ext>
    <p:ext uri="{2D200454-40CA-4A62-9FC3-DE9A4176ACB9}">
      <p15:notesGuideLst xmlns:p15="http://schemas.microsoft.com/office/powerpoint/2012/main">
        <p15:guide id="1" orient="horz" pos="3129">
          <p15:clr>
            <a:srgbClr val="A4A3A4"/>
          </p15:clr>
        </p15:guide>
        <p15:guide id="2" pos="214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CHEZ Elena (JRC)" initials="SE(" lastIdx="4" clrIdx="0">
    <p:extLst>
      <p:ext uri="{19B8F6BF-5375-455C-9EA6-DF929625EA0E}">
        <p15:presenceInfo xmlns:p15="http://schemas.microsoft.com/office/powerpoint/2012/main" userId="SACHEZ Elena (JRC)" providerId="None"/>
      </p:ext>
    </p:extLst>
  </p:cmAuthor>
  <p:cmAuthor id="2" name="SAN-MIGUEL Jesus (JRC-ISPRA)" initials="SJ(" lastIdx="1" clrIdx="1">
    <p:extLst>
      <p:ext uri="{19B8F6BF-5375-455C-9EA6-DF929625EA0E}">
        <p15:presenceInfo xmlns:p15="http://schemas.microsoft.com/office/powerpoint/2012/main" userId="S::jesus.san-miguel@ec.europa.eu::ac6a2652-923a-403d-af22-41c9b43c86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8683"/>
    <a:srgbClr val="62C4DD"/>
    <a:srgbClr val="231F89"/>
    <a:srgbClr val="FAA73F"/>
    <a:srgbClr val="FFC800"/>
    <a:srgbClr val="0B6192"/>
    <a:srgbClr val="B0BF27"/>
    <a:srgbClr val="344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9" autoAdjust="0"/>
    <p:restoredTop sz="89019" autoAdjust="0"/>
  </p:normalViewPr>
  <p:slideViewPr>
    <p:cSldViewPr snapToGrid="0" snapToObjects="1">
      <p:cViewPr varScale="1">
        <p:scale>
          <a:sx n="105" d="100"/>
          <a:sy n="105" d="100"/>
        </p:scale>
        <p:origin x="1720" y="184"/>
      </p:cViewPr>
      <p:guideLst>
        <p:guide orient="horz" pos="4058"/>
        <p:guide orient="horz" pos="697"/>
        <p:guide pos="419"/>
        <p:guide pos="59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55" d="100"/>
          <a:sy n="55" d="100"/>
        </p:scale>
        <p:origin x="-1968" y="-96"/>
      </p:cViewPr>
      <p:guideLst>
        <p:guide orient="horz" pos="3129"/>
        <p:guide pos="2149"/>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19T16:33:55.847" idx="1">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55925" cy="495300"/>
          </a:xfrm>
          <a:prstGeom prst="rect">
            <a:avLst/>
          </a:prstGeom>
          <a:noFill/>
          <a:ln>
            <a:noFill/>
          </a:ln>
          <a:effectLst/>
          <a:extLst/>
        </p:spPr>
        <p:txBody>
          <a:bodyPr vert="horz" wrap="square" lIns="91321" tIns="45663" rIns="91321" bIns="45663" numCol="1" anchor="t" anchorCtr="0" compatLnSpc="1">
            <a:prstTxWarp prst="textNoShape">
              <a:avLst/>
            </a:prstTxWarp>
          </a:bodyPr>
          <a:lstStyle>
            <a:lvl1pPr algn="l" defTabSz="913394">
              <a:defRPr sz="1200" b="0">
                <a:solidFill>
                  <a:schemeClr val="tx1"/>
                </a:solidFill>
                <a:latin typeface="Arial" charset="0"/>
              </a:defRPr>
            </a:lvl1pPr>
          </a:lstStyle>
          <a:p>
            <a:pPr>
              <a:defRPr/>
            </a:pPr>
            <a:endParaRPr lang="en-GB"/>
          </a:p>
        </p:txBody>
      </p:sp>
      <p:sp>
        <p:nvSpPr>
          <p:cNvPr id="65539" name="Rectangle 3"/>
          <p:cNvSpPr>
            <a:spLocks noGrp="1" noChangeArrowheads="1"/>
          </p:cNvSpPr>
          <p:nvPr>
            <p:ph type="dt" sz="quarter" idx="1"/>
          </p:nvPr>
        </p:nvSpPr>
        <p:spPr bwMode="auto">
          <a:xfrm>
            <a:off x="3862388" y="0"/>
            <a:ext cx="2955925" cy="495300"/>
          </a:xfrm>
          <a:prstGeom prst="rect">
            <a:avLst/>
          </a:prstGeom>
          <a:noFill/>
          <a:ln>
            <a:noFill/>
          </a:ln>
          <a:effectLst/>
          <a:extLst/>
        </p:spPr>
        <p:txBody>
          <a:bodyPr vert="horz" wrap="square" lIns="91321" tIns="45663" rIns="91321" bIns="45663" numCol="1" anchor="t" anchorCtr="0" compatLnSpc="1">
            <a:prstTxWarp prst="textNoShape">
              <a:avLst/>
            </a:prstTxWarp>
          </a:bodyPr>
          <a:lstStyle>
            <a:lvl1pPr defTabSz="913394">
              <a:defRPr sz="1200" b="0">
                <a:solidFill>
                  <a:schemeClr val="tx1"/>
                </a:solidFill>
                <a:latin typeface="Arial" charset="0"/>
              </a:defRPr>
            </a:lvl1pPr>
          </a:lstStyle>
          <a:p>
            <a:pPr>
              <a:defRPr/>
            </a:pPr>
            <a:endParaRPr lang="en-GB"/>
          </a:p>
        </p:txBody>
      </p:sp>
      <p:sp>
        <p:nvSpPr>
          <p:cNvPr id="65540" name="Rectangle 4"/>
          <p:cNvSpPr>
            <a:spLocks noGrp="1" noChangeArrowheads="1"/>
          </p:cNvSpPr>
          <p:nvPr>
            <p:ph type="ftr" sz="quarter" idx="2"/>
          </p:nvPr>
        </p:nvSpPr>
        <p:spPr bwMode="auto">
          <a:xfrm>
            <a:off x="0" y="9434513"/>
            <a:ext cx="2955925" cy="495300"/>
          </a:xfrm>
          <a:prstGeom prst="rect">
            <a:avLst/>
          </a:prstGeom>
          <a:noFill/>
          <a:ln>
            <a:noFill/>
          </a:ln>
          <a:effectLst/>
          <a:extLst/>
        </p:spPr>
        <p:txBody>
          <a:bodyPr vert="horz" wrap="square" lIns="91321" tIns="45663" rIns="91321" bIns="45663" numCol="1" anchor="b" anchorCtr="0" compatLnSpc="1">
            <a:prstTxWarp prst="textNoShape">
              <a:avLst/>
            </a:prstTxWarp>
          </a:bodyPr>
          <a:lstStyle>
            <a:lvl1pPr algn="l" defTabSz="913394">
              <a:defRPr sz="1200" b="0">
                <a:solidFill>
                  <a:schemeClr val="tx1"/>
                </a:solidFill>
                <a:latin typeface="Arial" charset="0"/>
              </a:defRPr>
            </a:lvl1pPr>
          </a:lstStyle>
          <a:p>
            <a:pPr>
              <a:defRPr/>
            </a:pPr>
            <a:endParaRPr lang="en-GB"/>
          </a:p>
        </p:txBody>
      </p:sp>
      <p:sp>
        <p:nvSpPr>
          <p:cNvPr id="65541" name="Rectangle 5"/>
          <p:cNvSpPr>
            <a:spLocks noGrp="1" noChangeArrowheads="1"/>
          </p:cNvSpPr>
          <p:nvPr>
            <p:ph type="sldNum" sz="quarter" idx="3"/>
          </p:nvPr>
        </p:nvSpPr>
        <p:spPr bwMode="auto">
          <a:xfrm>
            <a:off x="3862388" y="9434513"/>
            <a:ext cx="2955925" cy="495300"/>
          </a:xfrm>
          <a:prstGeom prst="rect">
            <a:avLst/>
          </a:prstGeom>
          <a:noFill/>
          <a:ln>
            <a:noFill/>
          </a:ln>
          <a:effectLst/>
          <a:extLst/>
        </p:spPr>
        <p:txBody>
          <a:bodyPr vert="horz" wrap="square" lIns="91321" tIns="45663" rIns="91321" bIns="45663" numCol="1" anchor="b" anchorCtr="0" compatLnSpc="1">
            <a:prstTxWarp prst="textNoShape">
              <a:avLst/>
            </a:prstTxWarp>
          </a:bodyPr>
          <a:lstStyle>
            <a:lvl1pPr defTabSz="913394">
              <a:defRPr sz="1200" b="0">
                <a:solidFill>
                  <a:schemeClr val="tx1"/>
                </a:solidFill>
                <a:latin typeface="Arial" charset="0"/>
              </a:defRPr>
            </a:lvl1pPr>
          </a:lstStyle>
          <a:p>
            <a:pPr>
              <a:defRPr/>
            </a:pPr>
            <a:fld id="{99E30B3E-4B1C-49BC-9D15-D246BCE9C27A}" type="slidenum">
              <a:rPr lang="en-GB"/>
              <a:pPr>
                <a:defRPr/>
              </a:pPr>
              <a:t>‹#›</a:t>
            </a:fld>
            <a:endParaRPr lang="en-GB"/>
          </a:p>
        </p:txBody>
      </p:sp>
    </p:spTree>
    <p:extLst>
      <p:ext uri="{BB962C8B-B14F-4D97-AF65-F5344CB8AC3E}">
        <p14:creationId xmlns:p14="http://schemas.microsoft.com/office/powerpoint/2010/main" val="613506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55925" cy="495300"/>
          </a:xfrm>
          <a:prstGeom prst="rect">
            <a:avLst/>
          </a:prstGeom>
          <a:noFill/>
          <a:ln>
            <a:noFill/>
          </a:ln>
          <a:effectLst/>
          <a:extLst/>
        </p:spPr>
        <p:txBody>
          <a:bodyPr vert="horz" wrap="square" lIns="91321" tIns="45663" rIns="91321" bIns="45663" numCol="1" anchor="t" anchorCtr="0" compatLnSpc="1">
            <a:prstTxWarp prst="textNoShape">
              <a:avLst/>
            </a:prstTxWarp>
          </a:bodyPr>
          <a:lstStyle>
            <a:lvl1pPr algn="l" defTabSz="913394">
              <a:defRPr sz="1200" b="0">
                <a:solidFill>
                  <a:schemeClr val="tx1"/>
                </a:solidFill>
                <a:latin typeface="Arial" charset="0"/>
              </a:defRPr>
            </a:lvl1pPr>
          </a:lstStyle>
          <a:p>
            <a:pPr>
              <a:defRPr/>
            </a:pPr>
            <a:endParaRPr lang="en-GB"/>
          </a:p>
        </p:txBody>
      </p:sp>
      <p:sp>
        <p:nvSpPr>
          <p:cNvPr id="13315" name="Rectangle 3"/>
          <p:cNvSpPr>
            <a:spLocks noGrp="1" noChangeArrowheads="1"/>
          </p:cNvSpPr>
          <p:nvPr>
            <p:ph type="dt" idx="1"/>
          </p:nvPr>
        </p:nvSpPr>
        <p:spPr bwMode="auto">
          <a:xfrm>
            <a:off x="3862388" y="0"/>
            <a:ext cx="2955925" cy="495300"/>
          </a:xfrm>
          <a:prstGeom prst="rect">
            <a:avLst/>
          </a:prstGeom>
          <a:noFill/>
          <a:ln>
            <a:noFill/>
          </a:ln>
          <a:effectLst/>
          <a:extLst/>
        </p:spPr>
        <p:txBody>
          <a:bodyPr vert="horz" wrap="square" lIns="91321" tIns="45663" rIns="91321" bIns="45663" numCol="1" anchor="t" anchorCtr="0" compatLnSpc="1">
            <a:prstTxWarp prst="textNoShape">
              <a:avLst/>
            </a:prstTxWarp>
          </a:bodyPr>
          <a:lstStyle>
            <a:lvl1pPr defTabSz="913394">
              <a:defRPr sz="1200" b="0">
                <a:solidFill>
                  <a:schemeClr val="tx1"/>
                </a:solidFill>
                <a:latin typeface="Arial" charset="0"/>
              </a:defRPr>
            </a:lvl1pPr>
          </a:lstStyle>
          <a:p>
            <a:pPr>
              <a:defRPr/>
            </a:pPr>
            <a:endParaRPr lang="en-GB"/>
          </a:p>
        </p:txBody>
      </p:sp>
      <p:sp>
        <p:nvSpPr>
          <p:cNvPr id="7172" name="Rectangle 4"/>
          <p:cNvSpPr>
            <a:spLocks noGrp="1" noRot="1" noChangeAspect="1" noChangeArrowheads="1" noTextEdit="1"/>
          </p:cNvSpPr>
          <p:nvPr>
            <p:ph type="sldImg" idx="2"/>
          </p:nvPr>
        </p:nvSpPr>
        <p:spPr bwMode="auto">
          <a:xfrm>
            <a:off x="723900" y="746125"/>
            <a:ext cx="5378450" cy="3722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1038" y="4714875"/>
            <a:ext cx="5457825" cy="4470400"/>
          </a:xfrm>
          <a:prstGeom prst="rect">
            <a:avLst/>
          </a:prstGeom>
          <a:noFill/>
          <a:ln>
            <a:noFill/>
          </a:ln>
          <a:effectLst/>
          <a:extLst/>
        </p:spPr>
        <p:txBody>
          <a:bodyPr vert="horz" wrap="square" lIns="91321" tIns="45663" rIns="91321" bIns="45663"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318" name="Rectangle 6"/>
          <p:cNvSpPr>
            <a:spLocks noGrp="1" noChangeArrowheads="1"/>
          </p:cNvSpPr>
          <p:nvPr>
            <p:ph type="ftr" sz="quarter" idx="4"/>
          </p:nvPr>
        </p:nvSpPr>
        <p:spPr bwMode="auto">
          <a:xfrm>
            <a:off x="0" y="9434513"/>
            <a:ext cx="2955925" cy="495300"/>
          </a:xfrm>
          <a:prstGeom prst="rect">
            <a:avLst/>
          </a:prstGeom>
          <a:noFill/>
          <a:ln>
            <a:noFill/>
          </a:ln>
          <a:effectLst/>
          <a:extLst/>
        </p:spPr>
        <p:txBody>
          <a:bodyPr vert="horz" wrap="square" lIns="91321" tIns="45663" rIns="91321" bIns="45663" numCol="1" anchor="b" anchorCtr="0" compatLnSpc="1">
            <a:prstTxWarp prst="textNoShape">
              <a:avLst/>
            </a:prstTxWarp>
          </a:bodyPr>
          <a:lstStyle>
            <a:lvl1pPr algn="l" defTabSz="913394">
              <a:defRPr sz="1200" b="0">
                <a:solidFill>
                  <a:schemeClr val="tx1"/>
                </a:solidFill>
                <a:latin typeface="Arial" charset="0"/>
              </a:defRPr>
            </a:lvl1pPr>
          </a:lstStyle>
          <a:p>
            <a:pPr>
              <a:defRPr/>
            </a:pPr>
            <a:endParaRPr lang="en-GB"/>
          </a:p>
        </p:txBody>
      </p:sp>
      <p:sp>
        <p:nvSpPr>
          <p:cNvPr id="13319" name="Rectangle 7"/>
          <p:cNvSpPr>
            <a:spLocks noGrp="1" noChangeArrowheads="1"/>
          </p:cNvSpPr>
          <p:nvPr>
            <p:ph type="sldNum" sz="quarter" idx="5"/>
          </p:nvPr>
        </p:nvSpPr>
        <p:spPr bwMode="auto">
          <a:xfrm>
            <a:off x="3862388" y="9434513"/>
            <a:ext cx="2955925" cy="495300"/>
          </a:xfrm>
          <a:prstGeom prst="rect">
            <a:avLst/>
          </a:prstGeom>
          <a:noFill/>
          <a:ln>
            <a:noFill/>
          </a:ln>
          <a:effectLst/>
          <a:extLst/>
        </p:spPr>
        <p:txBody>
          <a:bodyPr vert="horz" wrap="square" lIns="91321" tIns="45663" rIns="91321" bIns="45663" numCol="1" anchor="b" anchorCtr="0" compatLnSpc="1">
            <a:prstTxWarp prst="textNoShape">
              <a:avLst/>
            </a:prstTxWarp>
          </a:bodyPr>
          <a:lstStyle>
            <a:lvl1pPr defTabSz="913394">
              <a:defRPr sz="1200" b="0">
                <a:solidFill>
                  <a:schemeClr val="tx1"/>
                </a:solidFill>
                <a:latin typeface="Arial" charset="0"/>
              </a:defRPr>
            </a:lvl1pPr>
          </a:lstStyle>
          <a:p>
            <a:pPr>
              <a:defRPr/>
            </a:pPr>
            <a:fld id="{5F3F783D-DA8E-45D6-98FF-B6ABA4A9C3A5}" type="slidenum">
              <a:rPr lang="en-GB"/>
              <a:pPr>
                <a:defRPr/>
              </a:pPr>
              <a:t>‹#›</a:t>
            </a:fld>
            <a:endParaRPr lang="en-GB"/>
          </a:p>
        </p:txBody>
      </p:sp>
    </p:spTree>
    <p:extLst>
      <p:ext uri="{BB962C8B-B14F-4D97-AF65-F5344CB8AC3E}">
        <p14:creationId xmlns:p14="http://schemas.microsoft.com/office/powerpoint/2010/main" val="20307983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1" i="0" kern="1200" dirty="0">
                <a:solidFill>
                  <a:schemeClr val="tx1"/>
                </a:solidFill>
                <a:effectLst/>
                <a:latin typeface="Arial" charset="0"/>
                <a:ea typeface="+mn-ea"/>
                <a:cs typeface="+mn-cs"/>
              </a:rPr>
              <a:t>Alessandra Zampieri, </a:t>
            </a:r>
            <a:r>
              <a:rPr lang="it-IT" sz="1200" b="0" i="0" kern="1200" dirty="0" err="1">
                <a:solidFill>
                  <a:schemeClr val="tx1"/>
                </a:solidFill>
                <a:effectLst/>
                <a:latin typeface="Arial" charset="0"/>
                <a:ea typeface="+mn-ea"/>
                <a:cs typeface="+mn-cs"/>
              </a:rPr>
              <a:t>HoU</a:t>
            </a:r>
            <a:r>
              <a:rPr lang="it-IT" sz="1200" b="0" i="0" kern="1200" dirty="0">
                <a:solidFill>
                  <a:schemeClr val="tx1"/>
                </a:solidFill>
                <a:effectLst/>
                <a:latin typeface="Arial" charset="0"/>
                <a:ea typeface="+mn-ea"/>
                <a:cs typeface="+mn-cs"/>
              </a:rPr>
              <a:t>, </a:t>
            </a:r>
            <a:r>
              <a:rPr lang="it-IT" sz="1200" b="0" i="0" kern="1200" dirty="0" err="1">
                <a:solidFill>
                  <a:schemeClr val="tx1"/>
                </a:solidFill>
                <a:effectLst/>
                <a:latin typeface="Arial" charset="0"/>
                <a:ea typeface="+mn-ea"/>
                <a:cs typeface="+mn-cs"/>
              </a:rPr>
              <a:t>Disaster</a:t>
            </a:r>
            <a:r>
              <a:rPr lang="it-IT" sz="1200" b="0" i="0" kern="1200" dirty="0">
                <a:solidFill>
                  <a:schemeClr val="tx1"/>
                </a:solidFill>
                <a:effectLst/>
                <a:latin typeface="Arial" charset="0"/>
                <a:ea typeface="+mn-ea"/>
                <a:cs typeface="+mn-cs"/>
              </a:rPr>
              <a:t> </a:t>
            </a:r>
            <a:r>
              <a:rPr lang="it-IT" sz="1200" b="0" i="0" kern="1200" dirty="0" err="1">
                <a:solidFill>
                  <a:schemeClr val="tx1"/>
                </a:solidFill>
                <a:effectLst/>
                <a:latin typeface="Arial" charset="0"/>
                <a:ea typeface="+mn-ea"/>
                <a:cs typeface="+mn-cs"/>
              </a:rPr>
              <a:t>Risk</a:t>
            </a:r>
            <a:r>
              <a:rPr lang="it-IT" sz="1200" b="0" i="0" kern="1200" dirty="0">
                <a:solidFill>
                  <a:schemeClr val="tx1"/>
                </a:solidFill>
                <a:effectLst/>
                <a:latin typeface="Arial" charset="0"/>
                <a:ea typeface="+mn-ea"/>
                <a:cs typeface="+mn-cs"/>
              </a:rPr>
              <a:t> </a:t>
            </a:r>
            <a:r>
              <a:rPr lang="it-IT" sz="1200" b="0" i="0" kern="1200" dirty="0" err="1">
                <a:solidFill>
                  <a:schemeClr val="tx1"/>
                </a:solidFill>
                <a:effectLst/>
                <a:latin typeface="Arial" charset="0"/>
                <a:ea typeface="+mn-ea"/>
                <a:cs typeface="+mn-cs"/>
              </a:rPr>
              <a:t>Managment</a:t>
            </a:r>
            <a:endParaRPr lang="it-IT" sz="1200" b="0" i="0" kern="1200" dirty="0">
              <a:solidFill>
                <a:schemeClr val="tx1"/>
              </a:solidFill>
              <a:effectLst/>
              <a:latin typeface="Arial" charset="0"/>
              <a:ea typeface="+mn-ea"/>
              <a:cs typeface="+mn-cs"/>
            </a:endParaRPr>
          </a:p>
          <a:p>
            <a:r>
              <a:rPr lang="it-IT" sz="1200" b="1" i="0" kern="1200" dirty="0">
                <a:solidFill>
                  <a:schemeClr val="tx1"/>
                </a:solidFill>
                <a:effectLst/>
                <a:latin typeface="Arial" charset="0"/>
                <a:ea typeface="+mn-ea"/>
                <a:cs typeface="+mn-cs"/>
              </a:rPr>
              <a:t>Emanuela </a:t>
            </a:r>
            <a:r>
              <a:rPr lang="it-IT" sz="1200" b="1" i="0" kern="1200" dirty="0" err="1">
                <a:solidFill>
                  <a:schemeClr val="tx1"/>
                </a:solidFill>
                <a:effectLst/>
                <a:latin typeface="Arial" charset="0"/>
                <a:ea typeface="+mn-ea"/>
                <a:cs typeface="+mn-cs"/>
              </a:rPr>
              <a:t>Bellan</a:t>
            </a:r>
            <a:r>
              <a:rPr lang="it-IT" sz="1200" b="1" i="0" kern="1200" dirty="0">
                <a:solidFill>
                  <a:schemeClr val="tx1"/>
                </a:solidFill>
                <a:effectLst/>
                <a:latin typeface="Arial" charset="0"/>
                <a:ea typeface="+mn-ea"/>
                <a:cs typeface="+mn-cs"/>
              </a:rPr>
              <a:t>, </a:t>
            </a:r>
            <a:r>
              <a:rPr lang="it-IT" sz="1200" b="0" i="0" kern="1200" dirty="0" err="1">
                <a:solidFill>
                  <a:schemeClr val="tx1"/>
                </a:solidFill>
                <a:effectLst/>
                <a:latin typeface="Arial" charset="0"/>
                <a:ea typeface="+mn-ea"/>
                <a:cs typeface="+mn-cs"/>
              </a:rPr>
              <a:t>HoU</a:t>
            </a:r>
            <a:r>
              <a:rPr lang="it-IT" sz="1200" b="0" i="0" kern="1200" dirty="0">
                <a:solidFill>
                  <a:schemeClr val="tx1"/>
                </a:solidFill>
                <a:effectLst/>
                <a:latin typeface="Arial" charset="0"/>
                <a:ea typeface="+mn-ea"/>
                <a:cs typeface="+mn-cs"/>
              </a:rPr>
              <a:t>, </a:t>
            </a:r>
            <a:r>
              <a:rPr lang="it-IT" sz="1200" b="0" i="0" kern="1200" dirty="0" err="1">
                <a:solidFill>
                  <a:schemeClr val="tx1"/>
                </a:solidFill>
                <a:effectLst/>
                <a:latin typeface="Arial" charset="0"/>
                <a:ea typeface="+mn-ea"/>
                <a:cs typeface="+mn-cs"/>
              </a:rPr>
              <a:t>Interinstitutional</a:t>
            </a:r>
            <a:r>
              <a:rPr lang="it-IT" sz="1200" b="0" i="0" kern="1200" dirty="0">
                <a:solidFill>
                  <a:schemeClr val="tx1"/>
                </a:solidFill>
                <a:effectLst/>
                <a:latin typeface="Arial" charset="0"/>
                <a:ea typeface="+mn-ea"/>
                <a:cs typeface="+mn-cs"/>
              </a:rPr>
              <a:t>, International Relations and </a:t>
            </a:r>
            <a:r>
              <a:rPr lang="it-IT" sz="1200" b="0" i="0" kern="1200" dirty="0" err="1">
                <a:solidFill>
                  <a:schemeClr val="tx1"/>
                </a:solidFill>
                <a:effectLst/>
                <a:latin typeface="Arial" charset="0"/>
                <a:ea typeface="+mn-ea"/>
                <a:cs typeface="+mn-cs"/>
              </a:rPr>
              <a:t>Outreach</a:t>
            </a:r>
            <a:endParaRPr lang="it-IT" sz="1200" b="0" i="0" kern="1200" dirty="0">
              <a:solidFill>
                <a:schemeClr val="tx1"/>
              </a:solidFill>
              <a:effectLst/>
              <a:latin typeface="Arial" charset="0"/>
              <a:ea typeface="+mn-ea"/>
              <a:cs typeface="+mn-cs"/>
            </a:endParaRPr>
          </a:p>
          <a:p>
            <a:r>
              <a:rPr lang="it-IT" sz="1200" b="1" i="0" kern="1200" dirty="0" err="1">
                <a:solidFill>
                  <a:schemeClr val="tx1"/>
                </a:solidFill>
                <a:effectLst/>
                <a:latin typeface="Arial" charset="0"/>
                <a:ea typeface="+mn-ea"/>
                <a:cs typeface="+mn-cs"/>
              </a:rPr>
              <a:t>Veronique</a:t>
            </a:r>
            <a:r>
              <a:rPr lang="it-IT" sz="1200" b="1" i="0" kern="1200" dirty="0">
                <a:solidFill>
                  <a:schemeClr val="tx1"/>
                </a:solidFill>
                <a:effectLst/>
                <a:latin typeface="Arial" charset="0"/>
                <a:ea typeface="+mn-ea"/>
                <a:cs typeface="+mn-cs"/>
              </a:rPr>
              <a:t> </a:t>
            </a:r>
            <a:r>
              <a:rPr lang="it-IT" sz="1200" b="1" i="0" kern="1200" dirty="0" err="1">
                <a:solidFill>
                  <a:schemeClr val="tx1"/>
                </a:solidFill>
                <a:effectLst/>
                <a:latin typeface="Arial" charset="0"/>
                <a:ea typeface="+mn-ea"/>
                <a:cs typeface="+mn-cs"/>
              </a:rPr>
              <a:t>Lorezo</a:t>
            </a:r>
            <a:r>
              <a:rPr lang="it-IT" sz="1200" b="1" i="0" kern="1200" dirty="0">
                <a:solidFill>
                  <a:schemeClr val="tx1"/>
                </a:solidFill>
                <a:effectLst/>
                <a:latin typeface="Arial" charset="0"/>
                <a:ea typeface="+mn-ea"/>
                <a:cs typeface="+mn-cs"/>
              </a:rPr>
              <a:t>, </a:t>
            </a:r>
            <a:r>
              <a:rPr lang="it-IT" sz="1200" b="0" i="0" kern="1200" dirty="0" err="1">
                <a:solidFill>
                  <a:schemeClr val="tx1"/>
                </a:solidFill>
                <a:effectLst/>
                <a:latin typeface="Arial" charset="0"/>
                <a:ea typeface="+mn-ea"/>
                <a:cs typeface="+mn-cs"/>
              </a:rPr>
              <a:t>European</a:t>
            </a:r>
            <a:r>
              <a:rPr lang="it-IT" sz="1200" b="0" i="0" kern="1200" dirty="0">
                <a:solidFill>
                  <a:schemeClr val="tx1"/>
                </a:solidFill>
                <a:effectLst/>
                <a:latin typeface="Arial" charset="0"/>
                <a:ea typeface="+mn-ea"/>
                <a:cs typeface="+mn-cs"/>
              </a:rPr>
              <a:t> </a:t>
            </a:r>
            <a:r>
              <a:rPr lang="it-IT" sz="1200" b="0" i="0" kern="1200" dirty="0" err="1">
                <a:solidFill>
                  <a:schemeClr val="tx1"/>
                </a:solidFill>
                <a:effectLst/>
                <a:latin typeface="Arial" charset="0"/>
                <a:ea typeface="+mn-ea"/>
                <a:cs typeface="+mn-cs"/>
              </a:rPr>
              <a:t>External</a:t>
            </a:r>
            <a:r>
              <a:rPr lang="it-IT" sz="1200" b="0" i="0" kern="1200" dirty="0">
                <a:solidFill>
                  <a:schemeClr val="tx1"/>
                </a:solidFill>
                <a:effectLst/>
                <a:latin typeface="Arial" charset="0"/>
                <a:ea typeface="+mn-ea"/>
                <a:cs typeface="+mn-cs"/>
              </a:rPr>
              <a:t> Action Service, </a:t>
            </a:r>
            <a:r>
              <a:rPr lang="it-IT" sz="1200" b="0" i="0" kern="1200" dirty="0" err="1">
                <a:solidFill>
                  <a:schemeClr val="tx1"/>
                </a:solidFill>
                <a:effectLst/>
                <a:latin typeface="Arial" charset="0"/>
                <a:ea typeface="+mn-ea"/>
                <a:cs typeface="+mn-cs"/>
              </a:rPr>
              <a:t>HoD</a:t>
            </a:r>
            <a:r>
              <a:rPr lang="it-IT" sz="1200" b="0" i="0" kern="1200" dirty="0">
                <a:solidFill>
                  <a:schemeClr val="tx1"/>
                </a:solidFill>
                <a:effectLst/>
                <a:latin typeface="Arial" charset="0"/>
                <a:ea typeface="+mn-ea"/>
                <a:cs typeface="+mn-cs"/>
              </a:rPr>
              <a:t>, Americas 3, South America </a:t>
            </a:r>
          </a:p>
          <a:p>
            <a:endParaRPr lang="en-GB" altLang="en-US" dirty="0"/>
          </a:p>
        </p:txBody>
      </p:sp>
      <p:sp>
        <p:nvSpPr>
          <p:cNvPr id="8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2813" eaLnBrk="0" hangingPunct="0">
              <a:spcBef>
                <a:spcPct val="30000"/>
              </a:spcBef>
              <a:defRPr sz="1200">
                <a:solidFill>
                  <a:schemeClr val="tx1"/>
                </a:solidFill>
                <a:latin typeface="Arial" charset="0"/>
              </a:defRPr>
            </a:lvl1pPr>
            <a:lvl2pPr marL="742950" indent="-285750" algn="l" defTabSz="912813" eaLnBrk="0" hangingPunct="0">
              <a:spcBef>
                <a:spcPct val="30000"/>
              </a:spcBef>
              <a:defRPr sz="1200">
                <a:solidFill>
                  <a:schemeClr val="tx1"/>
                </a:solidFill>
                <a:latin typeface="Arial" charset="0"/>
              </a:defRPr>
            </a:lvl2pPr>
            <a:lvl3pPr marL="1143000" indent="-228600" algn="l" defTabSz="912813" eaLnBrk="0" hangingPunct="0">
              <a:spcBef>
                <a:spcPct val="30000"/>
              </a:spcBef>
              <a:defRPr sz="1200">
                <a:solidFill>
                  <a:schemeClr val="tx1"/>
                </a:solidFill>
                <a:latin typeface="Arial" charset="0"/>
              </a:defRPr>
            </a:lvl3pPr>
            <a:lvl4pPr marL="1600200" indent="-228600" algn="l" defTabSz="912813" eaLnBrk="0" hangingPunct="0">
              <a:spcBef>
                <a:spcPct val="30000"/>
              </a:spcBef>
              <a:defRPr sz="1200">
                <a:solidFill>
                  <a:schemeClr val="tx1"/>
                </a:solidFill>
                <a:latin typeface="Arial" charset="0"/>
              </a:defRPr>
            </a:lvl4pPr>
            <a:lvl5pPr marL="2057400" indent="-228600" algn="l"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77E30FF-D73C-475F-BFB1-5DBF80CAA5A9}" type="slidenum">
              <a:rPr lang="en-GB" altLang="en-US" smtClean="0"/>
              <a:pPr algn="r" eaLnBrk="1" hangingPunct="1">
                <a:spcBef>
                  <a:spcPct val="0"/>
                </a:spcBef>
              </a:pPr>
              <a:t>1</a:t>
            </a:fld>
            <a:endParaRPr lang="en-GB" altLang="en-US"/>
          </a:p>
        </p:txBody>
      </p:sp>
    </p:spTree>
    <p:extLst>
      <p:ext uri="{BB962C8B-B14F-4D97-AF65-F5344CB8AC3E}">
        <p14:creationId xmlns:p14="http://schemas.microsoft.com/office/powerpoint/2010/main" val="1333644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04756ED9-8489-DD42-A47D-63EB8D251529}" type="slidenum">
              <a:rPr lang="en-US" altLang="en-US" sz="1000">
                <a:latin typeface="Times New Roman" charset="0"/>
                <a:ea typeface="ＭＳ Ｐゴシック" charset="-128"/>
              </a:rPr>
              <a:pPr>
                <a:spcBef>
                  <a:spcPct val="0"/>
                </a:spcBef>
              </a:pPr>
              <a:t>10</a:t>
            </a:fld>
            <a:endParaRPr lang="en-US" altLang="en-US" sz="1000">
              <a:latin typeface="Times New Roman" charset="0"/>
              <a:ea typeface="ＭＳ Ｐゴシック" charset="-128"/>
            </a:endParaRPr>
          </a:p>
        </p:txBody>
      </p:sp>
      <p:sp>
        <p:nvSpPr>
          <p:cNvPr id="20482" name="Rectangle 2"/>
          <p:cNvSpPr>
            <a:spLocks noGrp="1" noRot="1" noChangeAspect="1" noChangeArrowheads="1" noTextEdit="1"/>
          </p:cNvSpPr>
          <p:nvPr>
            <p:ph type="sldImg"/>
          </p:nvPr>
        </p:nvSpPr>
        <p:spPr>
          <a:xfrm>
            <a:off x="711200" y="742950"/>
            <a:ext cx="5375275" cy="3722688"/>
          </a:xfrm>
          <a:ln/>
        </p:spPr>
      </p:sp>
      <p:sp>
        <p:nvSpPr>
          <p:cNvPr id="20483"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ea typeface="MS PGothic" charset="-128"/>
              </a:rPr>
              <a:t>General objectives</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Highlight benefits of countries in the region</a:t>
            </a:r>
          </a:p>
          <a:p>
            <a:pPr eaLnBrk="1" hangingPunct="1"/>
            <a:r>
              <a:rPr lang="en-US" altLang="en-US" dirty="0">
                <a:latin typeface="Times New Roman" charset="0"/>
                <a:ea typeface="MS PGothic" charset="-128"/>
              </a:rPr>
              <a:t>Share the knowledge, instead of capitalize</a:t>
            </a:r>
          </a:p>
          <a:p>
            <a:pPr eaLnBrk="1" hangingPunct="1"/>
            <a:r>
              <a:rPr lang="en-US" altLang="en-US" dirty="0">
                <a:latin typeface="Times New Roman" charset="0"/>
                <a:ea typeface="MS PGothic" charset="-128"/>
              </a:rPr>
              <a:t>Footnote on who is in the EGFF</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Specific objectives</a:t>
            </a:r>
          </a:p>
          <a:p>
            <a:pPr eaLnBrk="1" hangingPunct="1"/>
            <a:r>
              <a:rPr lang="en-US" altLang="en-US" dirty="0">
                <a:latin typeface="Times New Roman" charset="0"/>
                <a:ea typeface="MS PGothic" charset="-128"/>
              </a:rPr>
              <a:t>Establish a group of experts with representative of the countries in the Amazon region with the objective of: (1) establish a common base of information on wildfires in region, (2) support fire management in the countries toward better prevention, preparedness and response to wildfires, (3) facilitate exchange of experiences and best practices among the countries.</a:t>
            </a:r>
          </a:p>
        </p:txBody>
      </p:sp>
    </p:spTree>
    <p:extLst>
      <p:ext uri="{BB962C8B-B14F-4D97-AF65-F5344CB8AC3E}">
        <p14:creationId xmlns:p14="http://schemas.microsoft.com/office/powerpoint/2010/main" val="14685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04756ED9-8489-DD42-A47D-63EB8D251529}" type="slidenum">
              <a:rPr lang="en-US" altLang="en-US" sz="1000">
                <a:latin typeface="Times New Roman" charset="0"/>
                <a:ea typeface="ＭＳ Ｐゴシック" charset="-128"/>
              </a:rPr>
              <a:pPr>
                <a:spcBef>
                  <a:spcPct val="0"/>
                </a:spcBef>
              </a:pPr>
              <a:t>11</a:t>
            </a:fld>
            <a:endParaRPr lang="en-US" altLang="en-US" sz="1000">
              <a:latin typeface="Times New Roman" charset="0"/>
              <a:ea typeface="ＭＳ Ｐゴシック" charset="-128"/>
            </a:endParaRPr>
          </a:p>
        </p:txBody>
      </p:sp>
      <p:sp>
        <p:nvSpPr>
          <p:cNvPr id="20482" name="Rectangle 2"/>
          <p:cNvSpPr>
            <a:spLocks noGrp="1" noRot="1" noChangeAspect="1" noChangeArrowheads="1" noTextEdit="1"/>
          </p:cNvSpPr>
          <p:nvPr>
            <p:ph type="sldImg"/>
          </p:nvPr>
        </p:nvSpPr>
        <p:spPr>
          <a:xfrm>
            <a:off x="711200" y="742950"/>
            <a:ext cx="5375275" cy="3722688"/>
          </a:xfrm>
          <a:ln/>
        </p:spPr>
      </p:sp>
      <p:sp>
        <p:nvSpPr>
          <p:cNvPr id="20483"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ea typeface="MS PGothic" charset="-128"/>
              </a:rPr>
              <a:t>General objectives</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Highlight benefits of countries in the region</a:t>
            </a:r>
          </a:p>
          <a:p>
            <a:pPr eaLnBrk="1" hangingPunct="1"/>
            <a:r>
              <a:rPr lang="en-US" altLang="en-US" dirty="0">
                <a:latin typeface="Times New Roman" charset="0"/>
                <a:ea typeface="MS PGothic" charset="-128"/>
              </a:rPr>
              <a:t>Share the knowledge, instead of capitalize</a:t>
            </a:r>
          </a:p>
          <a:p>
            <a:pPr eaLnBrk="1" hangingPunct="1"/>
            <a:r>
              <a:rPr lang="en-US" altLang="en-US" dirty="0">
                <a:latin typeface="Times New Roman" charset="0"/>
                <a:ea typeface="MS PGothic" charset="-128"/>
              </a:rPr>
              <a:t>Footnote on who is in the EGFF</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Specific objectives</a:t>
            </a:r>
          </a:p>
          <a:p>
            <a:pPr eaLnBrk="1" hangingPunct="1"/>
            <a:r>
              <a:rPr lang="en-US" altLang="en-US" dirty="0">
                <a:latin typeface="Times New Roman" charset="0"/>
                <a:ea typeface="MS PGothic" charset="-128"/>
              </a:rPr>
              <a:t>Establish a group of experts with representative of the countries in the Amazon region with the objective of: (1) establish a common base of information on wildfires in region, (2) support fire management in the countries toward better prevention, preparedness and response to wildfires, (3) facilitate exchange of experiences and best practices among the countries.</a:t>
            </a:r>
          </a:p>
        </p:txBody>
      </p:sp>
    </p:spTree>
    <p:extLst>
      <p:ext uri="{BB962C8B-B14F-4D97-AF65-F5344CB8AC3E}">
        <p14:creationId xmlns:p14="http://schemas.microsoft.com/office/powerpoint/2010/main" val="1347820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F908DD22-2963-7A4C-9E83-1E9452E60530}"/>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12A948FE-2433-D64C-A4DD-3A4D10FFA6F0}"/>
              </a:ext>
            </a:extLst>
          </p:cNvPr>
          <p:cNvSpPr>
            <a:spLocks noGrp="1" noChangeArrowheads="1"/>
          </p:cNvSpPr>
          <p:nvPr>
            <p:ph type="body" idx="1"/>
          </p:nvPr>
        </p:nvSpPr>
        <p:spPr>
          <a:extLst>
            <a:ext uri="{AF507438-7753-43e0-B8FC-AC1667EBCBE1}"/>
          </a:extLst>
        </p:spPr>
        <p:txBody>
          <a:bodyPr/>
          <a:lstStyle/>
          <a:p>
            <a:pPr>
              <a:defRPr/>
            </a:pPr>
            <a:r>
              <a:rPr lang="en-US" dirty="0">
                <a:cs typeface="+mn-cs"/>
              </a:rPr>
              <a:t>The temporal and spatial pattern of fires in Europe is changing!</a:t>
            </a:r>
          </a:p>
          <a:p>
            <a:pPr>
              <a:defRPr/>
            </a:pPr>
            <a:endParaRPr lang="en-US" dirty="0">
              <a:cs typeface="+mn-cs"/>
            </a:endParaRPr>
          </a:p>
        </p:txBody>
      </p:sp>
    </p:spTree>
    <p:extLst>
      <p:ext uri="{BB962C8B-B14F-4D97-AF65-F5344CB8AC3E}">
        <p14:creationId xmlns:p14="http://schemas.microsoft.com/office/powerpoint/2010/main" val="1889067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04756ED9-8489-DD42-A47D-63EB8D251529}" type="slidenum">
              <a:rPr lang="en-US" altLang="en-US" sz="1000">
                <a:latin typeface="Times New Roman" charset="0"/>
                <a:ea typeface="ＭＳ Ｐゴシック" charset="-128"/>
              </a:rPr>
              <a:pPr>
                <a:spcBef>
                  <a:spcPct val="0"/>
                </a:spcBef>
              </a:pPr>
              <a:t>13</a:t>
            </a:fld>
            <a:endParaRPr lang="en-US" altLang="en-US" sz="1000">
              <a:latin typeface="Times New Roman" charset="0"/>
              <a:ea typeface="ＭＳ Ｐゴシック" charset="-128"/>
            </a:endParaRPr>
          </a:p>
        </p:txBody>
      </p:sp>
      <p:sp>
        <p:nvSpPr>
          <p:cNvPr id="20482" name="Rectangle 2"/>
          <p:cNvSpPr>
            <a:spLocks noGrp="1" noRot="1" noChangeAspect="1" noChangeArrowheads="1" noTextEdit="1"/>
          </p:cNvSpPr>
          <p:nvPr>
            <p:ph type="sldImg"/>
          </p:nvPr>
        </p:nvSpPr>
        <p:spPr>
          <a:xfrm>
            <a:off x="711200" y="742950"/>
            <a:ext cx="5375275" cy="3722688"/>
          </a:xfrm>
          <a:ln/>
        </p:spPr>
      </p:sp>
      <p:sp>
        <p:nvSpPr>
          <p:cNvPr id="20483"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charset="0"/>
              <a:ea typeface="MS PGothic" charset="-128"/>
            </a:endParaRPr>
          </a:p>
        </p:txBody>
      </p:sp>
    </p:spTree>
    <p:extLst>
      <p:ext uri="{BB962C8B-B14F-4D97-AF65-F5344CB8AC3E}">
        <p14:creationId xmlns:p14="http://schemas.microsoft.com/office/powerpoint/2010/main" val="2327371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F3F783D-DA8E-45D6-98FF-B6ABA4A9C3A5}" type="slidenum">
              <a:rPr lang="en-GB" smtClean="0"/>
              <a:pPr>
                <a:defRPr/>
              </a:pPr>
              <a:t>14</a:t>
            </a:fld>
            <a:endParaRPr lang="en-GB"/>
          </a:p>
        </p:txBody>
      </p:sp>
    </p:spTree>
    <p:extLst>
      <p:ext uri="{BB962C8B-B14F-4D97-AF65-F5344CB8AC3E}">
        <p14:creationId xmlns:p14="http://schemas.microsoft.com/office/powerpoint/2010/main" val="1665738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04756ED9-8489-DD42-A47D-63EB8D251529}" type="slidenum">
              <a:rPr lang="en-US" altLang="en-US" sz="1000">
                <a:latin typeface="Times New Roman" charset="0"/>
                <a:ea typeface="ＭＳ Ｐゴシック" charset="-128"/>
              </a:rPr>
              <a:pPr>
                <a:spcBef>
                  <a:spcPct val="0"/>
                </a:spcBef>
              </a:pPr>
              <a:t>15</a:t>
            </a:fld>
            <a:endParaRPr lang="en-US" altLang="en-US" sz="1000">
              <a:latin typeface="Times New Roman" charset="0"/>
              <a:ea typeface="ＭＳ Ｐゴシック" charset="-128"/>
            </a:endParaRPr>
          </a:p>
        </p:txBody>
      </p:sp>
      <p:sp>
        <p:nvSpPr>
          <p:cNvPr id="20482" name="Rectangle 2"/>
          <p:cNvSpPr>
            <a:spLocks noGrp="1" noRot="1" noChangeAspect="1" noChangeArrowheads="1" noTextEdit="1"/>
          </p:cNvSpPr>
          <p:nvPr>
            <p:ph type="sldImg"/>
          </p:nvPr>
        </p:nvSpPr>
        <p:spPr>
          <a:xfrm>
            <a:off x="711200" y="742950"/>
            <a:ext cx="5375275" cy="3722688"/>
          </a:xfrm>
          <a:ln/>
        </p:spPr>
      </p:sp>
      <p:sp>
        <p:nvSpPr>
          <p:cNvPr id="20483"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ea typeface="MS PGothic" charset="-128"/>
              </a:rPr>
              <a:t>Initiate the outreach campaign, mapping of stakeholders, </a:t>
            </a:r>
          </a:p>
        </p:txBody>
      </p:sp>
    </p:spTree>
    <p:extLst>
      <p:ext uri="{BB962C8B-B14F-4D97-AF65-F5344CB8AC3E}">
        <p14:creationId xmlns:p14="http://schemas.microsoft.com/office/powerpoint/2010/main" val="1481766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04756ED9-8489-DD42-A47D-63EB8D251529}" type="slidenum">
              <a:rPr lang="en-US" altLang="en-US" sz="1000">
                <a:latin typeface="Times New Roman" charset="0"/>
                <a:ea typeface="ＭＳ Ｐゴシック" charset="-128"/>
              </a:rPr>
              <a:pPr>
                <a:spcBef>
                  <a:spcPct val="0"/>
                </a:spcBef>
              </a:pPr>
              <a:t>16</a:t>
            </a:fld>
            <a:endParaRPr lang="en-US" altLang="en-US" sz="1000">
              <a:latin typeface="Times New Roman" charset="0"/>
              <a:ea typeface="ＭＳ Ｐゴシック" charset="-128"/>
            </a:endParaRPr>
          </a:p>
        </p:txBody>
      </p:sp>
      <p:sp>
        <p:nvSpPr>
          <p:cNvPr id="20482" name="Rectangle 2"/>
          <p:cNvSpPr>
            <a:spLocks noGrp="1" noRot="1" noChangeAspect="1" noChangeArrowheads="1" noTextEdit="1"/>
          </p:cNvSpPr>
          <p:nvPr>
            <p:ph type="sldImg"/>
          </p:nvPr>
        </p:nvSpPr>
        <p:spPr>
          <a:xfrm>
            <a:off x="711200" y="742950"/>
            <a:ext cx="5375275" cy="3722688"/>
          </a:xfrm>
          <a:ln/>
        </p:spPr>
      </p:sp>
      <p:sp>
        <p:nvSpPr>
          <p:cNvPr id="20483"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ea typeface="MS PGothic" charset="-128"/>
              </a:rPr>
              <a:t>Initiate the outreach campaign, mapping of stakeholders, </a:t>
            </a:r>
          </a:p>
        </p:txBody>
      </p:sp>
    </p:spTree>
    <p:extLst>
      <p:ext uri="{BB962C8B-B14F-4D97-AF65-F5344CB8AC3E}">
        <p14:creationId xmlns:p14="http://schemas.microsoft.com/office/powerpoint/2010/main" val="389272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FCFBD406-2EAF-6649-BF6E-97B0DCCFCF92}" type="slidenum">
              <a:rPr lang="en-US" altLang="en-US" sz="1000">
                <a:latin typeface="Times New Roman" charset="0"/>
                <a:ea typeface="ＭＳ Ｐゴシック" charset="-128"/>
              </a:rPr>
              <a:pPr>
                <a:spcBef>
                  <a:spcPct val="0"/>
                </a:spcBef>
              </a:pPr>
              <a:t>2</a:t>
            </a:fld>
            <a:endParaRPr lang="en-US" altLang="en-US" sz="1000">
              <a:latin typeface="Times New Roman" charset="0"/>
              <a:ea typeface="ＭＳ Ｐゴシック" charset="-128"/>
            </a:endParaRPr>
          </a:p>
        </p:txBody>
      </p:sp>
      <p:sp>
        <p:nvSpPr>
          <p:cNvPr id="18434" name="Rectangle 2"/>
          <p:cNvSpPr>
            <a:spLocks noGrp="1" noRot="1" noChangeAspect="1" noChangeArrowheads="1" noTextEdit="1"/>
          </p:cNvSpPr>
          <p:nvPr>
            <p:ph type="sldImg"/>
          </p:nvPr>
        </p:nvSpPr>
        <p:spPr>
          <a:xfrm>
            <a:off x="711200" y="742950"/>
            <a:ext cx="5375275" cy="3722688"/>
          </a:xfrm>
          <a:ln/>
        </p:spPr>
      </p:sp>
      <p:sp>
        <p:nvSpPr>
          <p:cNvPr id="18435"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latin typeface="Times New Roman" charset="0"/>
                <a:ea typeface="MS PGothic" charset="-128"/>
              </a:rPr>
              <a:t>General objectives</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Highlight benefits of countries in the region</a:t>
            </a:r>
          </a:p>
          <a:p>
            <a:pPr eaLnBrk="1" hangingPunct="1"/>
            <a:r>
              <a:rPr lang="en-US" altLang="en-US" dirty="0">
                <a:latin typeface="Times New Roman" charset="0"/>
                <a:ea typeface="MS PGothic" charset="-128"/>
              </a:rPr>
              <a:t>Share the knowledge, instead of capitalize</a:t>
            </a:r>
          </a:p>
          <a:p>
            <a:pPr eaLnBrk="1" hangingPunct="1"/>
            <a:r>
              <a:rPr lang="en-US" altLang="en-US" dirty="0">
                <a:latin typeface="Times New Roman" charset="0"/>
                <a:ea typeface="MS PGothic" charset="-128"/>
              </a:rPr>
              <a:t>Footnote on who is in the EGFF</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Specific objectives</a:t>
            </a:r>
          </a:p>
          <a:p>
            <a:pPr eaLnBrk="1" hangingPunct="1"/>
            <a:r>
              <a:rPr lang="en-US" altLang="en-US" dirty="0">
                <a:latin typeface="Times New Roman" charset="0"/>
                <a:ea typeface="MS PGothic" charset="-128"/>
              </a:rPr>
              <a:t>Establish a group of experts with representative of the countries in the Amazon region with the objective of: (1) establish a common base of information on wildfires in region, (2) support fire management in the countries toward better prevention, preparedness and response to wildfires, (3) facilitate exchange of experiences and best practices among the countries.</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GWIS has representatives, but it does not cover all the countries</a:t>
            </a:r>
          </a:p>
          <a:p>
            <a:pPr eaLnBrk="1" hangingPunct="1"/>
            <a:r>
              <a:rPr lang="en-US" altLang="en-US" dirty="0">
                <a:latin typeface="Times New Roman" charset="0"/>
                <a:ea typeface="MS PGothic" charset="-128"/>
              </a:rPr>
              <a:t>Missing: (1) contact points for all Amazon countries, we need fire management agencies in the countries (Europe, normally Environment Ministry, Civil Protection), (2) basis for coordination at global level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New Roman" charset="0"/>
                <a:ea typeface="MS PGothic" charset="-128"/>
              </a:rPr>
              <a:t>GWIS slide with the additional information. Why GWIS and which is the added value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Times New Roman" charset="0"/>
              <a:ea typeface="MS PGothic" charset="-128"/>
            </a:endParaRPr>
          </a:p>
          <a:p>
            <a:pPr eaLnBrk="1" hangingPunct="1"/>
            <a:endParaRPr lang="en-US" altLang="en-US" dirty="0">
              <a:latin typeface="Times New Roman" charset="0"/>
              <a:ea typeface="MS PGothic" charset="-128"/>
            </a:endParaRPr>
          </a:p>
        </p:txBody>
      </p:sp>
    </p:spTree>
    <p:extLst>
      <p:ext uri="{BB962C8B-B14F-4D97-AF65-F5344CB8AC3E}">
        <p14:creationId xmlns:p14="http://schemas.microsoft.com/office/powerpoint/2010/main" val="1078386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FCFBD406-2EAF-6649-BF6E-97B0DCCFCF92}" type="slidenum">
              <a:rPr lang="en-US" altLang="en-US" sz="1000">
                <a:latin typeface="Times New Roman" charset="0"/>
                <a:ea typeface="ＭＳ Ｐゴシック" charset="-128"/>
              </a:rPr>
              <a:pPr>
                <a:spcBef>
                  <a:spcPct val="0"/>
                </a:spcBef>
              </a:pPr>
              <a:t>3</a:t>
            </a:fld>
            <a:endParaRPr lang="en-US" altLang="en-US" sz="1000">
              <a:latin typeface="Times New Roman" charset="0"/>
              <a:ea typeface="ＭＳ Ｐゴシック" charset="-128"/>
            </a:endParaRPr>
          </a:p>
        </p:txBody>
      </p:sp>
      <p:sp>
        <p:nvSpPr>
          <p:cNvPr id="18434" name="Rectangle 2"/>
          <p:cNvSpPr>
            <a:spLocks noGrp="1" noRot="1" noChangeAspect="1" noChangeArrowheads="1" noTextEdit="1"/>
          </p:cNvSpPr>
          <p:nvPr>
            <p:ph type="sldImg"/>
          </p:nvPr>
        </p:nvSpPr>
        <p:spPr>
          <a:xfrm>
            <a:off x="711200" y="742950"/>
            <a:ext cx="5375275" cy="3722688"/>
          </a:xfrm>
          <a:ln/>
        </p:spPr>
      </p:sp>
      <p:sp>
        <p:nvSpPr>
          <p:cNvPr id="18435"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latin typeface="Times New Roman" charset="0"/>
                <a:ea typeface="MS PGothic" charset="-128"/>
              </a:rPr>
              <a:t>General objectives</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Highlight benefits of countries in the region</a:t>
            </a:r>
          </a:p>
          <a:p>
            <a:pPr eaLnBrk="1" hangingPunct="1"/>
            <a:r>
              <a:rPr lang="en-US" altLang="en-US" dirty="0">
                <a:latin typeface="Times New Roman" charset="0"/>
                <a:ea typeface="MS PGothic" charset="-128"/>
              </a:rPr>
              <a:t>Share the knowledge, instead of capitalize</a:t>
            </a:r>
          </a:p>
          <a:p>
            <a:pPr eaLnBrk="1" hangingPunct="1"/>
            <a:r>
              <a:rPr lang="en-US" altLang="en-US" dirty="0">
                <a:latin typeface="Times New Roman" charset="0"/>
                <a:ea typeface="MS PGothic" charset="-128"/>
              </a:rPr>
              <a:t>Footnote on who is in the EGFF</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Specific objectives</a:t>
            </a:r>
          </a:p>
          <a:p>
            <a:pPr eaLnBrk="1" hangingPunct="1"/>
            <a:r>
              <a:rPr lang="en-US" altLang="en-US" dirty="0">
                <a:latin typeface="Times New Roman" charset="0"/>
                <a:ea typeface="MS PGothic" charset="-128"/>
              </a:rPr>
              <a:t>Establish a group of experts with representative of the countries in the Amazon region with the objective of: (1) establish a common base of information on wildfires in region, (2) support fire management in the countries toward better prevention, preparedness and response to wildfires, (3) facilitate exchange of experiences and best practices among the countries.</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GWIS has representatives, but it does not cover all the countries</a:t>
            </a:r>
          </a:p>
          <a:p>
            <a:pPr eaLnBrk="1" hangingPunct="1"/>
            <a:r>
              <a:rPr lang="en-US" altLang="en-US" dirty="0">
                <a:latin typeface="Times New Roman" charset="0"/>
                <a:ea typeface="MS PGothic" charset="-128"/>
              </a:rPr>
              <a:t>Missing: (1) contact points for all Amazon countries, we need fire management agencies in the countries (Europe, normally Environment Ministry, Civil Protection), (2) basis for coordination at global level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New Roman" charset="0"/>
                <a:ea typeface="MS PGothic" charset="-128"/>
              </a:rPr>
              <a:t>GWIS slide with the additional information. Why GWIS and which is the added value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Times New Roman" charset="0"/>
              <a:ea typeface="MS PGothic" charset="-128"/>
            </a:endParaRPr>
          </a:p>
          <a:p>
            <a:pPr eaLnBrk="1" hangingPunct="1"/>
            <a:endParaRPr lang="en-US" altLang="en-US" dirty="0">
              <a:latin typeface="Times New Roman" charset="0"/>
              <a:ea typeface="MS PGothic" charset="-128"/>
            </a:endParaRPr>
          </a:p>
        </p:txBody>
      </p:sp>
    </p:spTree>
    <p:extLst>
      <p:ext uri="{BB962C8B-B14F-4D97-AF65-F5344CB8AC3E}">
        <p14:creationId xmlns:p14="http://schemas.microsoft.com/office/powerpoint/2010/main" val="4101181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04756ED9-8489-DD42-A47D-63EB8D251529}" type="slidenum">
              <a:rPr lang="en-US" altLang="en-US" sz="1000">
                <a:latin typeface="Times New Roman" charset="0"/>
                <a:ea typeface="ＭＳ Ｐゴシック" charset="-128"/>
              </a:rPr>
              <a:pPr>
                <a:spcBef>
                  <a:spcPct val="0"/>
                </a:spcBef>
              </a:pPr>
              <a:t>4</a:t>
            </a:fld>
            <a:endParaRPr lang="en-US" altLang="en-US" sz="1000">
              <a:latin typeface="Times New Roman" charset="0"/>
              <a:ea typeface="ＭＳ Ｐゴシック" charset="-128"/>
            </a:endParaRPr>
          </a:p>
        </p:txBody>
      </p:sp>
      <p:sp>
        <p:nvSpPr>
          <p:cNvPr id="20482" name="Rectangle 2"/>
          <p:cNvSpPr>
            <a:spLocks noGrp="1" noRot="1" noChangeAspect="1" noChangeArrowheads="1" noTextEdit="1"/>
          </p:cNvSpPr>
          <p:nvPr>
            <p:ph type="sldImg"/>
          </p:nvPr>
        </p:nvSpPr>
        <p:spPr>
          <a:xfrm>
            <a:off x="711200" y="742950"/>
            <a:ext cx="5375275" cy="3722688"/>
          </a:xfrm>
          <a:ln/>
        </p:spPr>
      </p:sp>
      <p:sp>
        <p:nvSpPr>
          <p:cNvPr id="20483"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ea typeface="MS PGothic" charset="-128"/>
              </a:rPr>
              <a:t>General objectives</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Highlight benefits of countries in the region</a:t>
            </a:r>
          </a:p>
          <a:p>
            <a:pPr eaLnBrk="1" hangingPunct="1"/>
            <a:r>
              <a:rPr lang="en-US" altLang="en-US" dirty="0">
                <a:latin typeface="Times New Roman" charset="0"/>
                <a:ea typeface="MS PGothic" charset="-128"/>
              </a:rPr>
              <a:t>Share the knowledge, instead of capitalize</a:t>
            </a:r>
          </a:p>
          <a:p>
            <a:pPr eaLnBrk="1" hangingPunct="1"/>
            <a:r>
              <a:rPr lang="en-US" altLang="en-US" dirty="0">
                <a:latin typeface="Times New Roman" charset="0"/>
                <a:ea typeface="MS PGothic" charset="-128"/>
              </a:rPr>
              <a:t>Footnote on who is in the EGFF</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Specific objectives</a:t>
            </a:r>
          </a:p>
          <a:p>
            <a:pPr eaLnBrk="1" hangingPunct="1"/>
            <a:r>
              <a:rPr lang="en-US" altLang="en-US" dirty="0">
                <a:latin typeface="Times New Roman" charset="0"/>
                <a:ea typeface="MS PGothic" charset="-128"/>
              </a:rPr>
              <a:t>Establish a group of experts with representative of the countries in the Amazon region with the objective of: (1) establish a common base of information on wildfires in region, (2) support fire management in the countries toward better prevention, preparedness and response to wildfires, (3) facilitate exchange of experiences and best practices among the countries.</a:t>
            </a:r>
          </a:p>
        </p:txBody>
      </p:sp>
    </p:spTree>
    <p:extLst>
      <p:ext uri="{BB962C8B-B14F-4D97-AF65-F5344CB8AC3E}">
        <p14:creationId xmlns:p14="http://schemas.microsoft.com/office/powerpoint/2010/main" val="331751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04756ED9-8489-DD42-A47D-63EB8D251529}" type="slidenum">
              <a:rPr lang="en-US" altLang="en-US" sz="1000">
                <a:latin typeface="Times New Roman" charset="0"/>
                <a:ea typeface="ＭＳ Ｐゴシック" charset="-128"/>
              </a:rPr>
              <a:pPr>
                <a:spcBef>
                  <a:spcPct val="0"/>
                </a:spcBef>
              </a:pPr>
              <a:t>5</a:t>
            </a:fld>
            <a:endParaRPr lang="en-US" altLang="en-US" sz="1000">
              <a:latin typeface="Times New Roman" charset="0"/>
              <a:ea typeface="ＭＳ Ｐゴシック" charset="-128"/>
            </a:endParaRPr>
          </a:p>
        </p:txBody>
      </p:sp>
      <p:sp>
        <p:nvSpPr>
          <p:cNvPr id="20482" name="Rectangle 2"/>
          <p:cNvSpPr>
            <a:spLocks noGrp="1" noRot="1" noChangeAspect="1" noChangeArrowheads="1" noTextEdit="1"/>
          </p:cNvSpPr>
          <p:nvPr>
            <p:ph type="sldImg"/>
          </p:nvPr>
        </p:nvSpPr>
        <p:spPr>
          <a:xfrm>
            <a:off x="711200" y="742950"/>
            <a:ext cx="5375275" cy="3722688"/>
          </a:xfrm>
          <a:ln/>
        </p:spPr>
      </p:sp>
      <p:sp>
        <p:nvSpPr>
          <p:cNvPr id="20483"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ea typeface="MS PGothic" charset="-128"/>
              </a:rPr>
              <a:t>General objectives</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Highlight benefits of countries in the region</a:t>
            </a:r>
          </a:p>
          <a:p>
            <a:pPr eaLnBrk="1" hangingPunct="1"/>
            <a:r>
              <a:rPr lang="en-US" altLang="en-US" dirty="0">
                <a:latin typeface="Times New Roman" charset="0"/>
                <a:ea typeface="MS PGothic" charset="-128"/>
              </a:rPr>
              <a:t>Share the knowledge, instead of capitalize</a:t>
            </a:r>
          </a:p>
          <a:p>
            <a:pPr eaLnBrk="1" hangingPunct="1"/>
            <a:r>
              <a:rPr lang="en-US" altLang="en-US" dirty="0">
                <a:latin typeface="Times New Roman" charset="0"/>
                <a:ea typeface="MS PGothic" charset="-128"/>
              </a:rPr>
              <a:t>Footnote on who is in the EGFF</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Specific objectives</a:t>
            </a:r>
          </a:p>
          <a:p>
            <a:pPr eaLnBrk="1" hangingPunct="1"/>
            <a:r>
              <a:rPr lang="en-US" altLang="en-US" dirty="0">
                <a:latin typeface="Times New Roman" charset="0"/>
                <a:ea typeface="MS PGothic" charset="-128"/>
              </a:rPr>
              <a:t>Establish a group of experts with representative of the countries in the Amazon region with the objective of: (1) establish a common base of information on wildfires in region, (2) support fire management in the countries toward better prevention, preparedness and response to wildfires, (3) facilitate exchange of experiences and best practices among the countries.</a:t>
            </a:r>
          </a:p>
        </p:txBody>
      </p:sp>
    </p:spTree>
    <p:extLst>
      <p:ext uri="{BB962C8B-B14F-4D97-AF65-F5344CB8AC3E}">
        <p14:creationId xmlns:p14="http://schemas.microsoft.com/office/powerpoint/2010/main" val="331444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04756ED9-8489-DD42-A47D-63EB8D251529}" type="slidenum">
              <a:rPr lang="en-US" altLang="en-US" sz="1000">
                <a:latin typeface="Times New Roman" charset="0"/>
                <a:ea typeface="ＭＳ Ｐゴシック" charset="-128"/>
              </a:rPr>
              <a:pPr>
                <a:spcBef>
                  <a:spcPct val="0"/>
                </a:spcBef>
              </a:pPr>
              <a:t>6</a:t>
            </a:fld>
            <a:endParaRPr lang="en-US" altLang="en-US" sz="1000">
              <a:latin typeface="Times New Roman" charset="0"/>
              <a:ea typeface="ＭＳ Ｐゴシック" charset="-128"/>
            </a:endParaRPr>
          </a:p>
        </p:txBody>
      </p:sp>
      <p:sp>
        <p:nvSpPr>
          <p:cNvPr id="20482" name="Rectangle 2"/>
          <p:cNvSpPr>
            <a:spLocks noGrp="1" noRot="1" noChangeAspect="1" noChangeArrowheads="1" noTextEdit="1"/>
          </p:cNvSpPr>
          <p:nvPr>
            <p:ph type="sldImg"/>
          </p:nvPr>
        </p:nvSpPr>
        <p:spPr>
          <a:xfrm>
            <a:off x="711200" y="742950"/>
            <a:ext cx="5375275" cy="3722688"/>
          </a:xfrm>
          <a:ln/>
        </p:spPr>
      </p:sp>
      <p:sp>
        <p:nvSpPr>
          <p:cNvPr id="20483"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ea typeface="MS PGothic" charset="-128"/>
              </a:rPr>
              <a:t>General objectives</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Highlight benefits of countries in the region</a:t>
            </a:r>
          </a:p>
          <a:p>
            <a:pPr eaLnBrk="1" hangingPunct="1"/>
            <a:r>
              <a:rPr lang="en-US" altLang="en-US" dirty="0">
                <a:latin typeface="Times New Roman" charset="0"/>
                <a:ea typeface="MS PGothic" charset="-128"/>
              </a:rPr>
              <a:t>Share the knowledge, instead of capitalize</a:t>
            </a:r>
          </a:p>
          <a:p>
            <a:pPr eaLnBrk="1" hangingPunct="1"/>
            <a:r>
              <a:rPr lang="en-US" altLang="en-US" dirty="0">
                <a:latin typeface="Times New Roman" charset="0"/>
                <a:ea typeface="MS PGothic" charset="-128"/>
              </a:rPr>
              <a:t>Footnote on who is in the EGFF</a:t>
            </a:r>
          </a:p>
          <a:p>
            <a:pPr eaLnBrk="1" hangingPunct="1"/>
            <a:endParaRPr lang="en-US" altLang="en-US" dirty="0">
              <a:latin typeface="Times New Roman" charset="0"/>
              <a:ea typeface="MS PGothic" charset="-128"/>
            </a:endParaRPr>
          </a:p>
          <a:p>
            <a:pPr eaLnBrk="1" hangingPunct="1"/>
            <a:r>
              <a:rPr lang="en-US" altLang="en-US" dirty="0">
                <a:latin typeface="Times New Roman" charset="0"/>
                <a:ea typeface="MS PGothic" charset="-128"/>
              </a:rPr>
              <a:t>Specific objectives</a:t>
            </a:r>
          </a:p>
          <a:p>
            <a:pPr eaLnBrk="1" hangingPunct="1"/>
            <a:r>
              <a:rPr lang="en-US" altLang="en-US" dirty="0">
                <a:latin typeface="Times New Roman" charset="0"/>
                <a:ea typeface="MS PGothic" charset="-128"/>
              </a:rPr>
              <a:t>Establish a group of experts with representative of the countries in the Amazon region with the objective of: (1) establish a common base of information on wildfires in region, (2) support fire management in the countries toward better prevention, preparedness and response to wildfires, (3) facilitate exchange of experiences and best practices among the countries.</a:t>
            </a:r>
          </a:p>
        </p:txBody>
      </p:sp>
    </p:spTree>
    <p:extLst>
      <p:ext uri="{BB962C8B-B14F-4D97-AF65-F5344CB8AC3E}">
        <p14:creationId xmlns:p14="http://schemas.microsoft.com/office/powerpoint/2010/main" val="93380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04756ED9-8489-DD42-A47D-63EB8D251529}" type="slidenum">
              <a:rPr lang="en-US" altLang="en-US" sz="1000">
                <a:latin typeface="Times New Roman" charset="0"/>
                <a:ea typeface="ＭＳ Ｐゴシック" charset="-128"/>
              </a:rPr>
              <a:pPr>
                <a:spcBef>
                  <a:spcPct val="0"/>
                </a:spcBef>
              </a:pPr>
              <a:t>7</a:t>
            </a:fld>
            <a:endParaRPr lang="en-US" altLang="en-US" sz="1000">
              <a:latin typeface="Times New Roman" charset="0"/>
              <a:ea typeface="ＭＳ Ｐゴシック" charset="-128"/>
            </a:endParaRPr>
          </a:p>
        </p:txBody>
      </p:sp>
      <p:sp>
        <p:nvSpPr>
          <p:cNvPr id="20482" name="Rectangle 2"/>
          <p:cNvSpPr>
            <a:spLocks noGrp="1" noRot="1" noChangeAspect="1" noChangeArrowheads="1" noTextEdit="1"/>
          </p:cNvSpPr>
          <p:nvPr>
            <p:ph type="sldImg"/>
          </p:nvPr>
        </p:nvSpPr>
        <p:spPr>
          <a:xfrm>
            <a:off x="711200" y="742950"/>
            <a:ext cx="5375275" cy="3722688"/>
          </a:xfrm>
          <a:ln/>
        </p:spPr>
      </p:sp>
      <p:sp>
        <p:nvSpPr>
          <p:cNvPr id="20483"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charset="0"/>
              <a:ea typeface="MS PGothic" charset="-128"/>
            </a:endParaRPr>
          </a:p>
        </p:txBody>
      </p:sp>
    </p:spTree>
    <p:extLst>
      <p:ext uri="{BB962C8B-B14F-4D97-AF65-F5344CB8AC3E}">
        <p14:creationId xmlns:p14="http://schemas.microsoft.com/office/powerpoint/2010/main" val="2026551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04756ED9-8489-DD42-A47D-63EB8D251529}" type="slidenum">
              <a:rPr lang="en-US" altLang="en-US" sz="1000">
                <a:latin typeface="Times New Roman" charset="0"/>
                <a:ea typeface="ＭＳ Ｐゴシック" charset="-128"/>
              </a:rPr>
              <a:pPr>
                <a:spcBef>
                  <a:spcPct val="0"/>
                </a:spcBef>
              </a:pPr>
              <a:t>8</a:t>
            </a:fld>
            <a:endParaRPr lang="en-US" altLang="en-US" sz="1000">
              <a:latin typeface="Times New Roman" charset="0"/>
              <a:ea typeface="ＭＳ Ｐゴシック" charset="-128"/>
            </a:endParaRPr>
          </a:p>
        </p:txBody>
      </p:sp>
      <p:sp>
        <p:nvSpPr>
          <p:cNvPr id="20482" name="Rectangle 2"/>
          <p:cNvSpPr>
            <a:spLocks noGrp="1" noRot="1" noChangeAspect="1" noChangeArrowheads="1" noTextEdit="1"/>
          </p:cNvSpPr>
          <p:nvPr>
            <p:ph type="sldImg"/>
          </p:nvPr>
        </p:nvSpPr>
        <p:spPr>
          <a:xfrm>
            <a:off x="711200" y="742950"/>
            <a:ext cx="5375275" cy="3722688"/>
          </a:xfrm>
          <a:ln/>
        </p:spPr>
      </p:sp>
      <p:sp>
        <p:nvSpPr>
          <p:cNvPr id="20483"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charset="0"/>
              <a:ea typeface="MS PGothic" charset="-128"/>
            </a:endParaRPr>
          </a:p>
        </p:txBody>
      </p:sp>
    </p:spTree>
    <p:extLst>
      <p:ext uri="{BB962C8B-B14F-4D97-AF65-F5344CB8AC3E}">
        <p14:creationId xmlns:p14="http://schemas.microsoft.com/office/powerpoint/2010/main" val="4173363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charset="0"/>
                <a:ea typeface="MS PGothic" charset="-128"/>
              </a:defRPr>
            </a:lvl1pPr>
            <a:lvl2pPr marL="742950" indent="-285750" defTabSz="927100">
              <a:spcBef>
                <a:spcPct val="30000"/>
              </a:spcBef>
              <a:defRPr sz="1200">
                <a:solidFill>
                  <a:schemeClr val="tx1"/>
                </a:solidFill>
                <a:latin typeface="Arial" charset="0"/>
                <a:ea typeface="MS PGothic" charset="-128"/>
              </a:defRPr>
            </a:lvl2pPr>
            <a:lvl3pPr marL="1143000" indent="-228600" defTabSz="927100">
              <a:spcBef>
                <a:spcPct val="30000"/>
              </a:spcBef>
              <a:defRPr sz="1200">
                <a:solidFill>
                  <a:schemeClr val="tx1"/>
                </a:solidFill>
                <a:latin typeface="Arial" charset="0"/>
                <a:ea typeface="MS PGothic" charset="-128"/>
              </a:defRPr>
            </a:lvl3pPr>
            <a:lvl4pPr marL="1600200" indent="-228600" defTabSz="927100">
              <a:spcBef>
                <a:spcPct val="30000"/>
              </a:spcBef>
              <a:defRPr sz="1200">
                <a:solidFill>
                  <a:schemeClr val="tx1"/>
                </a:solidFill>
                <a:latin typeface="Arial" charset="0"/>
                <a:ea typeface="MS PGothic" charset="-128"/>
              </a:defRPr>
            </a:lvl4pPr>
            <a:lvl5pPr marL="2057400" indent="-228600" defTabSz="927100">
              <a:spcBef>
                <a:spcPct val="30000"/>
              </a:spcBef>
              <a:defRPr sz="1200">
                <a:solidFill>
                  <a:schemeClr val="tx1"/>
                </a:solidFill>
                <a:latin typeface="Arial" charset="0"/>
                <a:ea typeface="MS PGothic" charset="-128"/>
              </a:defRPr>
            </a:lvl5pPr>
            <a:lvl6pPr marL="2514600" indent="-228600" defTabSz="927100" eaLnBrk="0" fontAlgn="base" hangingPunct="0">
              <a:spcBef>
                <a:spcPct val="30000"/>
              </a:spcBef>
              <a:spcAft>
                <a:spcPct val="0"/>
              </a:spcAft>
              <a:defRPr sz="1200">
                <a:solidFill>
                  <a:schemeClr val="tx1"/>
                </a:solidFill>
                <a:latin typeface="Arial" charset="0"/>
                <a:ea typeface="MS PGothic" charset="-128"/>
              </a:defRPr>
            </a:lvl6pPr>
            <a:lvl7pPr marL="2971800" indent="-228600" defTabSz="927100" eaLnBrk="0" fontAlgn="base" hangingPunct="0">
              <a:spcBef>
                <a:spcPct val="30000"/>
              </a:spcBef>
              <a:spcAft>
                <a:spcPct val="0"/>
              </a:spcAft>
              <a:defRPr sz="1200">
                <a:solidFill>
                  <a:schemeClr val="tx1"/>
                </a:solidFill>
                <a:latin typeface="Arial" charset="0"/>
                <a:ea typeface="MS PGothic" charset="-128"/>
              </a:defRPr>
            </a:lvl7pPr>
            <a:lvl8pPr marL="3429000" indent="-228600" defTabSz="927100" eaLnBrk="0" fontAlgn="base" hangingPunct="0">
              <a:spcBef>
                <a:spcPct val="30000"/>
              </a:spcBef>
              <a:spcAft>
                <a:spcPct val="0"/>
              </a:spcAft>
              <a:defRPr sz="1200">
                <a:solidFill>
                  <a:schemeClr val="tx1"/>
                </a:solidFill>
                <a:latin typeface="Arial" charset="0"/>
                <a:ea typeface="MS PGothic" charset="-128"/>
              </a:defRPr>
            </a:lvl8pPr>
            <a:lvl9pPr marL="3886200" indent="-228600" defTabSz="9271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04756ED9-8489-DD42-A47D-63EB8D251529}" type="slidenum">
              <a:rPr lang="en-US" altLang="en-US" sz="1000">
                <a:latin typeface="Times New Roman" charset="0"/>
                <a:ea typeface="ＭＳ Ｐゴシック" charset="-128"/>
              </a:rPr>
              <a:pPr>
                <a:spcBef>
                  <a:spcPct val="0"/>
                </a:spcBef>
              </a:pPr>
              <a:t>9</a:t>
            </a:fld>
            <a:endParaRPr lang="en-US" altLang="en-US" sz="1000">
              <a:latin typeface="Times New Roman" charset="0"/>
              <a:ea typeface="ＭＳ Ｐゴシック" charset="-128"/>
            </a:endParaRPr>
          </a:p>
        </p:txBody>
      </p:sp>
      <p:sp>
        <p:nvSpPr>
          <p:cNvPr id="20482" name="Rectangle 2"/>
          <p:cNvSpPr>
            <a:spLocks noGrp="1" noRot="1" noChangeAspect="1" noChangeArrowheads="1" noTextEdit="1"/>
          </p:cNvSpPr>
          <p:nvPr>
            <p:ph type="sldImg"/>
          </p:nvPr>
        </p:nvSpPr>
        <p:spPr>
          <a:xfrm>
            <a:off x="711200" y="742950"/>
            <a:ext cx="5375275" cy="3722688"/>
          </a:xfrm>
          <a:ln/>
        </p:spPr>
      </p:sp>
      <p:sp>
        <p:nvSpPr>
          <p:cNvPr id="20483" name="Rectangle 3"/>
          <p:cNvSpPr>
            <a:spLocks noGrp="1" noChangeArrowheads="1"/>
          </p:cNvSpPr>
          <p:nvPr>
            <p:ph type="body" idx="1"/>
          </p:nvPr>
        </p:nvSpPr>
        <p:spPr>
          <a:xfrm>
            <a:off x="679450" y="4711700"/>
            <a:ext cx="543877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charset="0"/>
              <a:ea typeface="MS PGothic" charset="-128"/>
            </a:endParaRPr>
          </a:p>
        </p:txBody>
      </p:sp>
    </p:spTree>
    <p:extLst>
      <p:ext uri="{BB962C8B-B14F-4D97-AF65-F5344CB8AC3E}">
        <p14:creationId xmlns:p14="http://schemas.microsoft.com/office/powerpoint/2010/main" val="15736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00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618A9CC2-B8F9-40E7-A126-C3670FB93232}" type="slidenum">
              <a:rPr lang="en-GB"/>
              <a:pPr>
                <a:defRPr/>
              </a:pPr>
              <a:t>‹#›</a:t>
            </a:fld>
            <a:endParaRPr lang="en-GB" dirty="0"/>
          </a:p>
        </p:txBody>
      </p:sp>
    </p:spTree>
    <p:extLst>
      <p:ext uri="{BB962C8B-B14F-4D97-AF65-F5344CB8AC3E}">
        <p14:creationId xmlns:p14="http://schemas.microsoft.com/office/powerpoint/2010/main" val="51496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513" y="821267"/>
            <a:ext cx="5943600" cy="39063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10"/>
          </p:nvPr>
        </p:nvSpPr>
        <p:spPr/>
        <p:txBody>
          <a:bodyPr/>
          <a:lstStyle>
            <a:lvl1pPr>
              <a:defRPr/>
            </a:lvl1pPr>
          </a:lstStyle>
          <a:p>
            <a:pPr>
              <a:defRPr/>
            </a:pPr>
            <a:fld id="{FE21869D-BDD9-490C-9359-665291C74A90}" type="slidenum">
              <a:rPr lang="en-GB"/>
              <a:pPr>
                <a:defRPr/>
              </a:pPr>
              <a:t>‹#›</a:t>
            </a:fld>
            <a:endParaRPr lang="en-GB" dirty="0"/>
          </a:p>
        </p:txBody>
      </p:sp>
    </p:spTree>
    <p:extLst>
      <p:ext uri="{BB962C8B-B14F-4D97-AF65-F5344CB8AC3E}">
        <p14:creationId xmlns:p14="http://schemas.microsoft.com/office/powerpoint/2010/main" val="252414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1"/>
          <p:cNvSpPr>
            <a:spLocks noGrp="1"/>
          </p:cNvSpPr>
          <p:nvPr>
            <p:ph type="sldNum" sz="quarter" idx="10"/>
          </p:nvPr>
        </p:nvSpPr>
        <p:spPr/>
        <p:txBody>
          <a:bodyPr/>
          <a:lstStyle>
            <a:lvl1pPr>
              <a:defRPr/>
            </a:lvl1pPr>
          </a:lstStyle>
          <a:p>
            <a:pPr>
              <a:defRPr/>
            </a:pPr>
            <a:fld id="{4DFF46B1-C312-4B82-AC55-72C59E0E026F}" type="slidenum">
              <a:rPr lang="en-GB"/>
              <a:pPr>
                <a:defRPr/>
              </a:pPr>
              <a:t>‹#›</a:t>
            </a:fld>
            <a:endParaRPr lang="en-GB" dirty="0"/>
          </a:p>
        </p:txBody>
      </p:sp>
    </p:spTree>
    <p:extLst>
      <p:ext uri="{BB962C8B-B14F-4D97-AF65-F5344CB8AC3E}">
        <p14:creationId xmlns:p14="http://schemas.microsoft.com/office/powerpoint/2010/main" val="2696776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6775" y="1111250"/>
            <a:ext cx="2165350" cy="53514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7550" y="1111250"/>
            <a:ext cx="6346825" cy="5351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1"/>
          <p:cNvSpPr>
            <a:spLocks noGrp="1"/>
          </p:cNvSpPr>
          <p:nvPr>
            <p:ph type="sldNum" sz="quarter" idx="10"/>
          </p:nvPr>
        </p:nvSpPr>
        <p:spPr/>
        <p:txBody>
          <a:bodyPr/>
          <a:lstStyle>
            <a:lvl1pPr>
              <a:defRPr/>
            </a:lvl1pPr>
          </a:lstStyle>
          <a:p>
            <a:pPr>
              <a:defRPr/>
            </a:pPr>
            <a:fld id="{16E3328E-6AEC-42E5-869F-AB2CC67D694E}" type="slidenum">
              <a:rPr lang="en-GB"/>
              <a:pPr>
                <a:defRPr/>
              </a:pPr>
              <a:t>‹#›</a:t>
            </a:fld>
            <a:endParaRPr lang="en-GB" dirty="0"/>
          </a:p>
        </p:txBody>
      </p:sp>
    </p:spTree>
    <p:extLst>
      <p:ext uri="{BB962C8B-B14F-4D97-AF65-F5344CB8AC3E}">
        <p14:creationId xmlns:p14="http://schemas.microsoft.com/office/powerpoint/2010/main" val="2052615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10" descr="JRC_Slides_Foot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1081" y="6461126"/>
            <a:ext cx="66384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906000" cy="957263"/>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2100">
              <a:solidFill>
                <a:srgbClr val="FFFFFF"/>
              </a:solidFill>
            </a:endParaRPr>
          </a:p>
        </p:txBody>
      </p:sp>
      <p:pic>
        <p:nvPicPr>
          <p:cNvPr id="5" name="Picture 10" descr="JRC_Slides_Logo_E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919" y="258764"/>
            <a:ext cx="155469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a:spLocks noGrp="1" noChangeArrowheads="1"/>
          </p:cNvSpPr>
          <p:nvPr>
            <p:ph type="title"/>
          </p:nvPr>
        </p:nvSpPr>
        <p:spPr bwMode="auto">
          <a:xfrm>
            <a:off x="690300" y="1612256"/>
            <a:ext cx="8525400" cy="430887"/>
          </a:xfrm>
          <a:prstGeom prst="rect">
            <a:avLst/>
          </a:prstGeom>
          <a:noFill/>
          <a:ln>
            <a:noFill/>
          </a:ln>
          <a:effectLst/>
          <a:extLst>
            <a:ext uri="{909E8E84-426E-40dd-AFC4-6F175D3DCCD1}"/>
            <a:ext uri="{91240B29-F687-4f45-9708-019B960494DF}"/>
            <a:ext uri="{AF507438-7753-43e0-B8FC-AC1667EBCBE1}"/>
          </a:extLst>
        </p:spPr>
        <p:txBody>
          <a:bodyPr/>
          <a:lstStyle/>
          <a:p>
            <a:pPr lvl="0"/>
            <a:r>
              <a:rPr lang="en-US"/>
              <a:t>Click to edit Master title style</a:t>
            </a:r>
            <a:endParaRPr lang="en-GB"/>
          </a:p>
        </p:txBody>
      </p:sp>
      <p:sp>
        <p:nvSpPr>
          <p:cNvPr id="6" name="Rectangle 6"/>
          <p:cNvSpPr>
            <a:spLocks noGrp="1" noChangeArrowheads="1"/>
          </p:cNvSpPr>
          <p:nvPr>
            <p:ph type="sldNum" sz="quarter" idx="10"/>
          </p:nvPr>
        </p:nvSpPr>
        <p:spPr/>
        <p:txBody>
          <a:bodyPr/>
          <a:lstStyle>
            <a:lvl1pPr>
              <a:defRPr/>
            </a:lvl1pPr>
          </a:lstStyle>
          <a:p>
            <a:pPr>
              <a:defRPr/>
            </a:pPr>
            <a:fld id="{7AD66114-8E0F-D146-8191-A611218C1878}" type="slidenum">
              <a:rPr lang="en-GB" altLang="en-US"/>
              <a:pPr>
                <a:defRPr/>
              </a:pPr>
              <a:t>‹#›</a:t>
            </a:fld>
            <a:endParaRPr lang="en-GB" altLang="en-US"/>
          </a:p>
        </p:txBody>
      </p:sp>
      <p:sp>
        <p:nvSpPr>
          <p:cNvPr id="7" name="Rectangle 4"/>
          <p:cNvSpPr>
            <a:spLocks noGrp="1" noChangeArrowheads="1"/>
          </p:cNvSpPr>
          <p:nvPr>
            <p:ph type="dt" sz="half" idx="11"/>
          </p:nvPr>
        </p:nvSpPr>
        <p:spPr>
          <a:xfrm>
            <a:off x="689637" y="6426200"/>
            <a:ext cx="2311400" cy="1539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E2A660C-E6D5-8B49-BE78-126175CD9B54}" type="datetime3">
              <a:rPr lang="en-US" altLang="en-US"/>
              <a:pPr>
                <a:defRPr/>
              </a:pPr>
              <a:t>22 April 2021</a:t>
            </a:fld>
            <a:endParaRPr lang="en-GB" altLang="en-US"/>
          </a:p>
        </p:txBody>
      </p:sp>
    </p:spTree>
    <p:extLst>
      <p:ext uri="{BB962C8B-B14F-4D97-AF65-F5344CB8AC3E}">
        <p14:creationId xmlns:p14="http://schemas.microsoft.com/office/powerpoint/2010/main" val="339785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10" descr="JRC_Slides_Foot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1081" y="6461126"/>
            <a:ext cx="66384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906000" cy="957263"/>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2100">
              <a:solidFill>
                <a:srgbClr val="FFFFFF"/>
              </a:solidFill>
            </a:endParaRPr>
          </a:p>
        </p:txBody>
      </p:sp>
      <p:pic>
        <p:nvPicPr>
          <p:cNvPr id="5" name="Picture 10" descr="JRC_Slides_Logo_E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919" y="258764"/>
            <a:ext cx="155469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a:spLocks noGrp="1" noChangeArrowheads="1"/>
          </p:cNvSpPr>
          <p:nvPr>
            <p:ph type="title"/>
          </p:nvPr>
        </p:nvSpPr>
        <p:spPr bwMode="auto">
          <a:xfrm>
            <a:off x="690300" y="1612256"/>
            <a:ext cx="8525400" cy="430887"/>
          </a:xfrm>
          <a:prstGeom prst="rect">
            <a:avLst/>
          </a:prstGeom>
          <a:noFill/>
          <a:ln>
            <a:noFill/>
          </a:ln>
          <a:effectLst/>
          <a:extLst>
            <a:ext uri="{909E8E84-426E-40dd-AFC4-6F175D3DCCD1}"/>
            <a:ext uri="{91240B29-F687-4f45-9708-019B960494DF}"/>
            <a:ext uri="{AF507438-7753-43e0-B8FC-AC1667EBCBE1}"/>
          </a:extLst>
        </p:spPr>
        <p:txBody>
          <a:bodyPr/>
          <a:lstStyle/>
          <a:p>
            <a:pPr lvl="0"/>
            <a:r>
              <a:rPr lang="en-US"/>
              <a:t>Click to edit Master title style</a:t>
            </a:r>
            <a:endParaRPr lang="en-GB"/>
          </a:p>
        </p:txBody>
      </p:sp>
      <p:sp>
        <p:nvSpPr>
          <p:cNvPr id="6" name="Rectangle 6"/>
          <p:cNvSpPr>
            <a:spLocks noGrp="1" noChangeArrowheads="1"/>
          </p:cNvSpPr>
          <p:nvPr>
            <p:ph type="sldNum" sz="quarter" idx="10"/>
          </p:nvPr>
        </p:nvSpPr>
        <p:spPr>
          <a:xfrm>
            <a:off x="6904964" y="6426200"/>
            <a:ext cx="2311400" cy="153988"/>
          </a:xfrm>
          <a:prstGeom prst="rect">
            <a:avLst/>
          </a:prstGeom>
        </p:spPr>
        <p:txBody>
          <a:bodyPr/>
          <a:lstStyle>
            <a:lvl1pPr>
              <a:defRPr/>
            </a:lvl1pPr>
          </a:lstStyle>
          <a:p>
            <a:pPr>
              <a:defRPr/>
            </a:pPr>
            <a:fld id="{B2202A6E-8E56-A14B-9D06-AC2036EE5AB1}" type="slidenum">
              <a:rPr lang="en-GB" altLang="en-US"/>
              <a:pPr>
                <a:defRPr/>
              </a:pPr>
              <a:t>‹#›</a:t>
            </a:fld>
            <a:endParaRPr lang="en-GB" altLang="en-US"/>
          </a:p>
        </p:txBody>
      </p:sp>
      <p:sp>
        <p:nvSpPr>
          <p:cNvPr id="7" name="Rectangle 4"/>
          <p:cNvSpPr>
            <a:spLocks noGrp="1" noChangeArrowheads="1"/>
          </p:cNvSpPr>
          <p:nvPr>
            <p:ph type="dt" sz="half" idx="11"/>
          </p:nvPr>
        </p:nvSpPr>
        <p:spPr>
          <a:xfrm>
            <a:off x="689637" y="6426200"/>
            <a:ext cx="2311400" cy="1539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895E46B-0B77-644B-B79F-71DFE5702477}" type="datetime3">
              <a:rPr lang="en-US" altLang="en-US"/>
              <a:pPr>
                <a:defRPr/>
              </a:pPr>
              <a:t>22 April 2021</a:t>
            </a:fld>
            <a:endParaRPr lang="en-GB" altLang="en-US"/>
          </a:p>
        </p:txBody>
      </p:sp>
    </p:spTree>
    <p:extLst>
      <p:ext uri="{BB962C8B-B14F-4D97-AF65-F5344CB8AC3E}">
        <p14:creationId xmlns:p14="http://schemas.microsoft.com/office/powerpoint/2010/main" val="144741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904964" y="6418264"/>
            <a:ext cx="2311400" cy="153987"/>
          </a:xfrm>
          <a:prstGeom prst="rect">
            <a:avLst/>
          </a:prstGeom>
        </p:spPr>
        <p:txBody>
          <a:bodyPr/>
          <a:lstStyle>
            <a:lvl1pPr>
              <a:defRPr/>
            </a:lvl1pPr>
          </a:lstStyle>
          <a:p>
            <a:pPr>
              <a:defRPr/>
            </a:pPr>
            <a:fld id="{BC2AC81D-BAAA-A948-A55F-C86853C87F93}" type="slidenum">
              <a:rPr lang="en-US" altLang="en-US"/>
              <a:pPr>
                <a:defRPr/>
              </a:pPr>
              <a:t>‹#›</a:t>
            </a:fld>
            <a:endParaRPr lang="en-US" altLang="en-US"/>
          </a:p>
        </p:txBody>
      </p:sp>
    </p:spTree>
    <p:extLst>
      <p:ext uri="{BB962C8B-B14F-4D97-AF65-F5344CB8AC3E}">
        <p14:creationId xmlns:p14="http://schemas.microsoft.com/office/powerpoint/2010/main" val="1375625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430887"/>
          </a:xfrm>
          <a:prstGeom prst="rect">
            <a:avLst/>
          </a:prstGeom>
        </p:spPr>
        <p:txBody>
          <a:bodyPr/>
          <a:lstStyle>
            <a:lvl1pPr algn="l">
              <a:defRPr sz="2800" b="1" cap="all" baseline="0"/>
            </a:lvl1pPr>
          </a:lstStyle>
          <a:p>
            <a:r>
              <a:rPr lang="en-US"/>
              <a:t>Click to edit Master title style</a:t>
            </a:r>
          </a:p>
        </p:txBody>
      </p:sp>
      <p:sp>
        <p:nvSpPr>
          <p:cNvPr id="3" name="Text Placeholder 2"/>
          <p:cNvSpPr>
            <a:spLocks noGrp="1"/>
          </p:cNvSpPr>
          <p:nvPr>
            <p:ph type="body" idx="1"/>
          </p:nvPr>
        </p:nvSpPr>
        <p:spPr>
          <a:xfrm>
            <a:off x="782506" y="4104254"/>
            <a:ext cx="8420100" cy="302647"/>
          </a:xfrm>
          <a:prstGeom prst="rect">
            <a:avLst/>
          </a:prstGeom>
        </p:spPr>
        <p:txBody>
          <a:bodyPr anchor="b"/>
          <a:lstStyle>
            <a:lvl1pPr marL="0" indent="0">
              <a:buNone/>
              <a:defRPr sz="18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xfrm>
            <a:off x="6904964" y="6426200"/>
            <a:ext cx="2311400" cy="153988"/>
          </a:xfrm>
          <a:prstGeom prst="rect">
            <a:avLst/>
          </a:prstGeom>
        </p:spPr>
        <p:txBody>
          <a:bodyPr/>
          <a:lstStyle>
            <a:lvl1pPr>
              <a:defRPr/>
            </a:lvl1pPr>
          </a:lstStyle>
          <a:p>
            <a:pPr>
              <a:defRPr/>
            </a:pPr>
            <a:fld id="{D39A5AA6-4A30-3844-80CF-FF4F25EEE016}" type="slidenum">
              <a:rPr lang="en-US" altLang="en-US"/>
              <a:pPr>
                <a:defRPr/>
              </a:pPr>
              <a:t>‹#›</a:t>
            </a:fld>
            <a:endParaRPr lang="en-US" altLang="en-US"/>
          </a:p>
        </p:txBody>
      </p:sp>
      <p:sp>
        <p:nvSpPr>
          <p:cNvPr id="5" name="Date Placeholder 4"/>
          <p:cNvSpPr>
            <a:spLocks noGrp="1" noChangeArrowheads="1"/>
          </p:cNvSpPr>
          <p:nvPr>
            <p:ph type="dt" sz="half" idx="11"/>
          </p:nvPr>
        </p:nvSpPr>
        <p:spPr>
          <a:xfrm>
            <a:off x="689637" y="6426200"/>
            <a:ext cx="2311400" cy="1539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EB3CABE-0F81-0A4C-947B-78F8F4A8CE30}" type="datetime3">
              <a:rPr lang="en-US" altLang="en-US"/>
              <a:pPr>
                <a:defRPr/>
              </a:pPr>
              <a:t>22 April 2021</a:t>
            </a:fld>
            <a:endParaRPr lang="en-US" altLang="en-US"/>
          </a:p>
        </p:txBody>
      </p:sp>
    </p:spTree>
    <p:extLst>
      <p:ext uri="{BB962C8B-B14F-4D97-AF65-F5344CB8AC3E}">
        <p14:creationId xmlns:p14="http://schemas.microsoft.com/office/powerpoint/2010/main" val="1045811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5"/>
            <a:ext cx="8543925"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GB"/>
          </a:p>
        </p:txBody>
      </p:sp>
      <p:sp>
        <p:nvSpPr>
          <p:cNvPr id="3" name="Content Placeholder 2"/>
          <p:cNvSpPr>
            <a:spLocks noGrp="1"/>
          </p:cNvSpPr>
          <p:nvPr>
            <p:ph idx="1"/>
          </p:nvPr>
        </p:nvSpPr>
        <p:spPr/>
        <p:txBody>
          <a:bodyPr/>
          <a:lstStyle>
            <a:lvl1pPr>
              <a:buClr>
                <a:srgbClr val="231F89"/>
              </a:buClr>
              <a:defRPr/>
            </a:lvl1pPr>
            <a:lvl2pPr>
              <a:buClr>
                <a:srgbClr val="FAA73F"/>
              </a:buClr>
              <a:defRPr/>
            </a:lvl2pPr>
            <a:lvl3pPr>
              <a:buClr>
                <a:srgbClr val="231F89"/>
              </a:buClr>
              <a:defRPr/>
            </a:lvl3pPr>
            <a:lvl4pPr>
              <a:buClr>
                <a:srgbClr val="FAA73F"/>
              </a:buClr>
              <a:defRPr/>
            </a:lvl4pPr>
            <a:lvl5pPr>
              <a:buClr>
                <a:srgbClr val="231F8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1"/>
          <p:cNvSpPr>
            <a:spLocks noGrp="1"/>
          </p:cNvSpPr>
          <p:nvPr>
            <p:ph type="sldNum" sz="quarter" idx="10"/>
          </p:nvPr>
        </p:nvSpPr>
        <p:spPr>
          <a:xfrm>
            <a:off x="7156450" y="6492875"/>
            <a:ext cx="2330450" cy="365125"/>
          </a:xfrm>
        </p:spPr>
        <p:txBody>
          <a:bodyPr/>
          <a:lstStyle>
            <a:lvl1pPr>
              <a:defRPr/>
            </a:lvl1pPr>
          </a:lstStyle>
          <a:p>
            <a:pPr>
              <a:defRPr/>
            </a:pPr>
            <a:r>
              <a:rPr lang="en-GB"/>
              <a:t> </a:t>
            </a:r>
            <a:fld id="{432BC896-8064-4B4D-B77A-405276B4C1EC}" type="slidenum">
              <a:rPr lang="en-GB"/>
              <a:pPr>
                <a:defRPr/>
              </a:pPr>
              <a:t>‹#›</a:t>
            </a:fld>
            <a:endParaRPr lang="en-GB"/>
          </a:p>
        </p:txBody>
      </p:sp>
    </p:spTree>
    <p:extLst>
      <p:ext uri="{BB962C8B-B14F-4D97-AF65-F5344CB8AC3E}">
        <p14:creationId xmlns:p14="http://schemas.microsoft.com/office/powerpoint/2010/main" val="1893647771"/>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10"/>
          </p:nvPr>
        </p:nvSpPr>
        <p:spPr/>
        <p:txBody>
          <a:bodyPr/>
          <a:lstStyle>
            <a:lvl1pPr>
              <a:defRPr/>
            </a:lvl1pPr>
          </a:lstStyle>
          <a:p>
            <a:pPr>
              <a:defRPr/>
            </a:pPr>
            <a:fld id="{76D7D38F-CD8A-4A49-8B7E-3961588C9FA2}" type="slidenum">
              <a:rPr lang="en-GB"/>
              <a:pPr>
                <a:defRPr/>
              </a:pPr>
              <a:t>‹#›</a:t>
            </a:fld>
            <a:endParaRPr lang="en-GB" dirty="0"/>
          </a:p>
        </p:txBody>
      </p:sp>
    </p:spTree>
    <p:extLst>
      <p:ext uri="{BB962C8B-B14F-4D97-AF65-F5344CB8AC3E}">
        <p14:creationId xmlns:p14="http://schemas.microsoft.com/office/powerpoint/2010/main" val="260361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GB"/>
          </a:p>
        </p:txBody>
      </p:sp>
      <p:sp>
        <p:nvSpPr>
          <p:cNvPr id="3" name="Content Placeholder 2"/>
          <p:cNvSpPr>
            <a:spLocks noGrp="1"/>
          </p:cNvSpPr>
          <p:nvPr>
            <p:ph sz="half" idx="1"/>
          </p:nvPr>
        </p:nvSpPr>
        <p:spPr>
          <a:xfrm>
            <a:off x="717550" y="2205038"/>
            <a:ext cx="4256088" cy="4257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26038" y="2205038"/>
            <a:ext cx="4256087" cy="4257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1"/>
          <p:cNvSpPr>
            <a:spLocks noGrp="1"/>
          </p:cNvSpPr>
          <p:nvPr>
            <p:ph type="sldNum" sz="quarter" idx="10"/>
          </p:nvPr>
        </p:nvSpPr>
        <p:spPr/>
        <p:txBody>
          <a:bodyPr/>
          <a:lstStyle>
            <a:lvl1pPr>
              <a:defRPr/>
            </a:lvl1pPr>
          </a:lstStyle>
          <a:p>
            <a:pPr>
              <a:defRPr/>
            </a:pPr>
            <a:fld id="{15CAD451-5908-4BE4-A8CA-605F5331FE4A}" type="slidenum">
              <a:rPr lang="en-GB"/>
              <a:pPr>
                <a:defRPr/>
              </a:pPr>
              <a:t>‹#›</a:t>
            </a:fld>
            <a:endParaRPr lang="en-GB" dirty="0"/>
          </a:p>
        </p:txBody>
      </p:sp>
    </p:spTree>
    <p:extLst>
      <p:ext uri="{BB962C8B-B14F-4D97-AF65-F5344CB8AC3E}">
        <p14:creationId xmlns:p14="http://schemas.microsoft.com/office/powerpoint/2010/main" val="3858873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GB" dirty="0"/>
          </a:p>
        </p:txBody>
      </p:sp>
      <p:sp>
        <p:nvSpPr>
          <p:cNvPr id="3" name="Slide Number Placeholder 1"/>
          <p:cNvSpPr>
            <a:spLocks noGrp="1"/>
          </p:cNvSpPr>
          <p:nvPr>
            <p:ph type="sldNum" sz="quarter" idx="10"/>
          </p:nvPr>
        </p:nvSpPr>
        <p:spPr/>
        <p:txBody>
          <a:bodyPr/>
          <a:lstStyle>
            <a:lvl1pPr>
              <a:defRPr/>
            </a:lvl1pPr>
          </a:lstStyle>
          <a:p>
            <a:pPr>
              <a:defRPr/>
            </a:pPr>
            <a:fld id="{E8F9799C-AF76-4B85-931C-CF05E07456A8}" type="slidenum">
              <a:rPr lang="en-GB"/>
              <a:pPr>
                <a:defRPr/>
              </a:pPr>
              <a:t>‹#›</a:t>
            </a:fld>
            <a:endParaRPr lang="en-GB" dirty="0"/>
          </a:p>
        </p:txBody>
      </p:sp>
    </p:spTree>
    <p:extLst>
      <p:ext uri="{BB962C8B-B14F-4D97-AF65-F5344CB8AC3E}">
        <p14:creationId xmlns:p14="http://schemas.microsoft.com/office/powerpoint/2010/main" val="2141535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8.pn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830263"/>
            <a:ext cx="9906000" cy="6027737"/>
          </a:xfrm>
          <a:prstGeom prst="rect">
            <a:avLst/>
          </a:prstGeom>
          <a:solidFill>
            <a:srgbClr val="FAA73F"/>
          </a:solidFill>
          <a:ln>
            <a:noFill/>
          </a:ln>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eaLnBrk="1" hangingPunct="1">
              <a:defRPr/>
            </a:pPr>
            <a:endParaRPr lang="en-GB" altLang="en-US" dirty="0">
              <a:solidFill>
                <a:srgbClr val="FAA73F"/>
              </a:solidFill>
            </a:endParaRPr>
          </a:p>
        </p:txBody>
      </p:sp>
      <p:pic>
        <p:nvPicPr>
          <p:cNvPr id="1027" name="Picture 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340225" y="128588"/>
            <a:ext cx="1433513"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0"/>
          <p:cNvSpPr>
            <a:spLocks noChangeArrowheads="1"/>
          </p:cNvSpPr>
          <p:nvPr userDrawn="1"/>
        </p:nvSpPr>
        <p:spPr bwMode="auto">
          <a:xfrm>
            <a:off x="4632325" y="1081088"/>
            <a:ext cx="619125" cy="46037"/>
          </a:xfrm>
          <a:prstGeom prst="rect">
            <a:avLst/>
          </a:prstGeom>
          <a:solidFill>
            <a:srgbClr val="231F89"/>
          </a:solidFill>
          <a:ln>
            <a:noFill/>
          </a:ln>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eaLnBrk="1" hangingPunct="1">
              <a:defRPr/>
            </a:pPr>
            <a:endParaRPr lang="en-GB" altLang="en-US">
              <a:solidFill>
                <a:srgbClr val="FFC800"/>
              </a:solidFill>
            </a:endParaRPr>
          </a:p>
        </p:txBody>
      </p:sp>
      <p:sp>
        <p:nvSpPr>
          <p:cNvPr id="19" name="Rectangle 1"/>
          <p:cNvSpPr>
            <a:spLocks noChangeArrowheads="1"/>
          </p:cNvSpPr>
          <p:nvPr userDrawn="1"/>
        </p:nvSpPr>
        <p:spPr bwMode="auto">
          <a:xfrm>
            <a:off x="4583453" y="6506654"/>
            <a:ext cx="674347" cy="348379"/>
          </a:xfrm>
          <a:prstGeom prst="rect">
            <a:avLst/>
          </a:prstGeom>
          <a:solidFill>
            <a:srgbClr val="231F89"/>
          </a:solidFill>
          <a:ln>
            <a:noFill/>
          </a:ln>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eaLnBrk="1" hangingPunct="1">
              <a:defRPr/>
            </a:pPr>
            <a:endParaRPr lang="en-GB" altLang="en-US"/>
          </a:p>
        </p:txBody>
      </p:sp>
      <p:sp>
        <p:nvSpPr>
          <p:cNvPr id="1034" name="TextBox 24"/>
          <p:cNvSpPr txBox="1">
            <a:spLocks noChangeArrowheads="1"/>
          </p:cNvSpPr>
          <p:nvPr userDrawn="1"/>
        </p:nvSpPr>
        <p:spPr bwMode="auto">
          <a:xfrm>
            <a:off x="4585252" y="6586703"/>
            <a:ext cx="666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ctr" eaLnBrk="1" hangingPunct="1">
              <a:defRPr/>
            </a:pPr>
            <a:r>
              <a:rPr lang="fr-BE" altLang="en-US" sz="1000" b="0" i="1" dirty="0" err="1">
                <a:solidFill>
                  <a:schemeClr val="bg1"/>
                </a:solidFill>
                <a:latin typeface="Verdana" pitchFamily="34" charset="0"/>
              </a:rPr>
              <a:t>Space</a:t>
            </a:r>
            <a:endParaRPr lang="en-GB" altLang="en-US" sz="1000" b="0" i="1" dirty="0">
              <a:solidFill>
                <a:schemeClr val="bg1"/>
              </a:solidFill>
              <a:latin typeface="Verdana" pitchFamily="34" charset="0"/>
            </a:endParaRPr>
          </a:p>
        </p:txBody>
      </p:sp>
      <p:pic>
        <p:nvPicPr>
          <p:cNvPr id="3" name="Picture 6"/>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253717" y="5519200"/>
            <a:ext cx="2155704" cy="7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esktop/Screen%20Shot%202016-10-27%20at%"/>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47515" y="5530826"/>
            <a:ext cx="2046505" cy="785904"/>
          </a:xfrm>
          <a:prstGeom prst="rect">
            <a:avLst/>
          </a:prstGeom>
          <a:noFill/>
          <a:ln>
            <a:noFill/>
          </a:ln>
        </p:spPr>
      </p:pic>
      <p:pic>
        <p:nvPicPr>
          <p:cNvPr id="14" name="Picture 13" descr="../../../../../../../Desktop/Screen%20Shot%202016-10-27%20at%"/>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222040" y="5552222"/>
            <a:ext cx="892760" cy="764507"/>
          </a:xfrm>
          <a:prstGeom prst="rect">
            <a:avLst/>
          </a:prstGeom>
          <a:noFill/>
          <a:ln>
            <a:noFill/>
          </a:ln>
        </p:spPr>
      </p:pic>
      <p:pic>
        <p:nvPicPr>
          <p:cNvPr id="4" name="Picture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941887" y="5552223"/>
            <a:ext cx="1622333" cy="757638"/>
          </a:xfrm>
          <a:prstGeom prst="rect">
            <a:avLst/>
          </a:prstGeom>
        </p:spPr>
      </p:pic>
    </p:spTree>
  </p:cSld>
  <p:clrMap bg1="lt1" tx1="dk1" bg2="lt2" tx2="dk2" accent1="accent1" accent2="accent2" accent3="accent3" accent4="accent4" accent5="accent5" accent6="accent6" hlink="hlink" folHlink="folHlink"/>
  <p:sldLayoutIdLst>
    <p:sldLayoutId id="2147488389" r:id="rId1"/>
    <p:sldLayoutId id="2147488399" r:id="rId2"/>
    <p:sldLayoutId id="2147488400" r:id="rId3"/>
    <p:sldLayoutId id="2147488401" r:id="rId4"/>
    <p:sldLayoutId id="2147488402" r:id="rId5"/>
  </p:sldLayoutIdLst>
  <p:hf hdr="0" ftr="0" dt="0"/>
  <p:txStyles>
    <p:titleStyle>
      <a:lvl1pPr algn="ctr" rtl="0" eaLnBrk="0" fontAlgn="base" hangingPunct="0">
        <a:spcBef>
          <a:spcPct val="0"/>
        </a:spcBef>
        <a:spcAft>
          <a:spcPct val="0"/>
        </a:spcAft>
        <a:defRPr sz="3200" b="1">
          <a:solidFill>
            <a:srgbClr val="231F89"/>
          </a:solidFill>
          <a:latin typeface="+mj-lt"/>
          <a:ea typeface="+mj-ea"/>
          <a:cs typeface="+mj-cs"/>
        </a:defRPr>
      </a:lvl1pPr>
      <a:lvl2pPr algn="ctr" rtl="0" eaLnBrk="0" fontAlgn="base" hangingPunct="0">
        <a:spcBef>
          <a:spcPct val="0"/>
        </a:spcBef>
        <a:spcAft>
          <a:spcPct val="0"/>
        </a:spcAft>
        <a:defRPr sz="3200" b="1">
          <a:solidFill>
            <a:srgbClr val="231F89"/>
          </a:solidFill>
          <a:latin typeface="Verdana" pitchFamily="34" charset="0"/>
        </a:defRPr>
      </a:lvl2pPr>
      <a:lvl3pPr algn="ctr" rtl="0" eaLnBrk="0" fontAlgn="base" hangingPunct="0">
        <a:spcBef>
          <a:spcPct val="0"/>
        </a:spcBef>
        <a:spcAft>
          <a:spcPct val="0"/>
        </a:spcAft>
        <a:defRPr sz="3200" b="1">
          <a:solidFill>
            <a:srgbClr val="231F89"/>
          </a:solidFill>
          <a:latin typeface="Verdana" pitchFamily="34" charset="0"/>
        </a:defRPr>
      </a:lvl3pPr>
      <a:lvl4pPr algn="ctr" rtl="0" eaLnBrk="0" fontAlgn="base" hangingPunct="0">
        <a:spcBef>
          <a:spcPct val="0"/>
        </a:spcBef>
        <a:spcAft>
          <a:spcPct val="0"/>
        </a:spcAft>
        <a:defRPr sz="3200" b="1">
          <a:solidFill>
            <a:srgbClr val="231F89"/>
          </a:solidFill>
          <a:latin typeface="Verdana" pitchFamily="34" charset="0"/>
        </a:defRPr>
      </a:lvl4pPr>
      <a:lvl5pPr algn="ctr" rtl="0" eaLnBrk="0" fontAlgn="base" hangingPunct="0">
        <a:spcBef>
          <a:spcPct val="0"/>
        </a:spcBef>
        <a:spcAft>
          <a:spcPct val="0"/>
        </a:spcAft>
        <a:defRPr sz="3200" b="1">
          <a:solidFill>
            <a:srgbClr val="231F89"/>
          </a:solidFill>
          <a:latin typeface="Verdana" pitchFamily="34" charset="0"/>
        </a:defRPr>
      </a:lvl5pPr>
      <a:lvl6pPr marL="457200" algn="ctr" rtl="0" fontAlgn="base">
        <a:spcBef>
          <a:spcPct val="0"/>
        </a:spcBef>
        <a:spcAft>
          <a:spcPct val="0"/>
        </a:spcAft>
        <a:defRPr sz="1900" b="1">
          <a:solidFill>
            <a:srgbClr val="00468C"/>
          </a:solidFill>
          <a:latin typeface="Arial" charset="0"/>
        </a:defRPr>
      </a:lvl6pPr>
      <a:lvl7pPr marL="914400" algn="ctr" rtl="0" fontAlgn="base">
        <a:spcBef>
          <a:spcPct val="0"/>
        </a:spcBef>
        <a:spcAft>
          <a:spcPct val="0"/>
        </a:spcAft>
        <a:defRPr sz="1900" b="1">
          <a:solidFill>
            <a:srgbClr val="00468C"/>
          </a:solidFill>
          <a:latin typeface="Arial" charset="0"/>
        </a:defRPr>
      </a:lvl7pPr>
      <a:lvl8pPr marL="1371600" algn="ctr" rtl="0" fontAlgn="base">
        <a:spcBef>
          <a:spcPct val="0"/>
        </a:spcBef>
        <a:spcAft>
          <a:spcPct val="0"/>
        </a:spcAft>
        <a:defRPr sz="1900" b="1">
          <a:solidFill>
            <a:srgbClr val="00468C"/>
          </a:solidFill>
          <a:latin typeface="Arial" charset="0"/>
        </a:defRPr>
      </a:lvl8pPr>
      <a:lvl9pPr marL="1828800" algn="ctr" rtl="0" fontAlgn="base">
        <a:spcBef>
          <a:spcPct val="0"/>
        </a:spcBef>
        <a:spcAft>
          <a:spcPct val="0"/>
        </a:spcAft>
        <a:defRPr sz="1900" b="1">
          <a:solidFill>
            <a:srgbClr val="00468C"/>
          </a:solidFill>
          <a:latin typeface="Arial" charset="0"/>
        </a:defRPr>
      </a:lvl9pPr>
    </p:titleStyle>
    <p:bodyStyle>
      <a:lvl1pPr marL="452438" indent="-452438" algn="l" rtl="0" eaLnBrk="0" fontAlgn="base" hangingPunct="0">
        <a:spcBef>
          <a:spcPct val="20000"/>
        </a:spcBef>
        <a:spcAft>
          <a:spcPct val="0"/>
        </a:spcAft>
        <a:buClr>
          <a:srgbClr val="FFC901"/>
        </a:buClr>
        <a:buFont typeface="Wingdings" pitchFamily="2" charset="2"/>
        <a:buChar char="«"/>
        <a:defRPr sz="1900">
          <a:solidFill>
            <a:srgbClr val="00468C"/>
          </a:solidFill>
          <a:latin typeface="+mn-lt"/>
          <a:ea typeface="+mn-ea"/>
          <a:cs typeface="+mn-cs"/>
        </a:defRPr>
      </a:lvl1pPr>
      <a:lvl2pPr marL="804863" indent="-350838" algn="l" rtl="0" eaLnBrk="0" fontAlgn="base" hangingPunct="0">
        <a:spcBef>
          <a:spcPct val="20000"/>
        </a:spcBef>
        <a:spcAft>
          <a:spcPct val="0"/>
        </a:spcAft>
        <a:buFont typeface="Wingdings" pitchFamily="2" charset="2"/>
        <a:buChar char="«"/>
        <a:defRPr>
          <a:solidFill>
            <a:srgbClr val="00468C"/>
          </a:solidFill>
          <a:latin typeface="+mn-lt"/>
        </a:defRPr>
      </a:lvl2pPr>
      <a:lvl3pPr marL="1089025" indent="-282575" algn="l" rtl="0" eaLnBrk="0" fontAlgn="base" hangingPunct="0">
        <a:spcBef>
          <a:spcPct val="20000"/>
        </a:spcBef>
        <a:spcAft>
          <a:spcPct val="0"/>
        </a:spcAft>
        <a:buClr>
          <a:srgbClr val="FFC901"/>
        </a:buClr>
        <a:buFont typeface="Wingdings" pitchFamily="2" charset="2"/>
        <a:buChar char="«"/>
        <a:defRPr sz="1700">
          <a:solidFill>
            <a:srgbClr val="00468C"/>
          </a:solidFill>
          <a:latin typeface="+mn-lt"/>
        </a:defRPr>
      </a:lvl3pPr>
      <a:lvl4pPr marL="1355725" indent="-265113" algn="l" rtl="0" eaLnBrk="0" fontAlgn="base" hangingPunct="0">
        <a:spcBef>
          <a:spcPct val="20000"/>
        </a:spcBef>
        <a:spcAft>
          <a:spcPct val="0"/>
        </a:spcAft>
        <a:buFont typeface="Wingdings" pitchFamily="2" charset="2"/>
        <a:buChar char="«"/>
        <a:defRPr sz="1600">
          <a:solidFill>
            <a:srgbClr val="00468C"/>
          </a:solidFill>
          <a:latin typeface="+mn-lt"/>
        </a:defRPr>
      </a:lvl4pPr>
      <a:lvl5pPr marL="1582738" indent="-225425" algn="l" rtl="0" eaLnBrk="0" fontAlgn="base" hangingPunct="0">
        <a:spcBef>
          <a:spcPct val="20000"/>
        </a:spcBef>
        <a:spcAft>
          <a:spcPct val="0"/>
        </a:spcAft>
        <a:buClr>
          <a:srgbClr val="FFC901"/>
        </a:buClr>
        <a:buFont typeface="Wingdings" pitchFamily="2" charset="2"/>
        <a:buChar char="«"/>
        <a:defRPr sz="1500">
          <a:solidFill>
            <a:srgbClr val="00468C"/>
          </a:solidFill>
          <a:latin typeface="+mn-lt"/>
        </a:defRPr>
      </a:lvl5pPr>
      <a:lvl6pPr marL="20399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6pPr>
      <a:lvl7pPr marL="24971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7pPr>
      <a:lvl8pPr marL="29543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8pPr>
      <a:lvl9pPr marL="34115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807325" y="6356350"/>
            <a:ext cx="120967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ectangle 1"/>
          <p:cNvSpPr>
            <a:spLocks noChangeArrowheads="1"/>
          </p:cNvSpPr>
          <p:nvPr userDrawn="1"/>
        </p:nvSpPr>
        <p:spPr bwMode="auto">
          <a:xfrm>
            <a:off x="0" y="0"/>
            <a:ext cx="9906000" cy="831850"/>
          </a:xfrm>
          <a:prstGeom prst="rect">
            <a:avLst/>
          </a:prstGeom>
          <a:solidFill>
            <a:srgbClr val="FAA73F"/>
          </a:solidFill>
          <a:ln>
            <a:noFill/>
          </a:ln>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eaLnBrk="1" hangingPunct="1">
              <a:defRPr/>
            </a:pPr>
            <a:endParaRPr lang="en-GB" altLang="en-US"/>
          </a:p>
        </p:txBody>
      </p:sp>
      <p:sp>
        <p:nvSpPr>
          <p:cNvPr id="2052" name="Rectangle 3"/>
          <p:cNvSpPr>
            <a:spLocks noGrp="1" noChangeArrowheads="1"/>
          </p:cNvSpPr>
          <p:nvPr>
            <p:ph type="body" idx="1"/>
          </p:nvPr>
        </p:nvSpPr>
        <p:spPr bwMode="auto">
          <a:xfrm>
            <a:off x="717550" y="2205038"/>
            <a:ext cx="8664575"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2053" name="Rectangle 2"/>
          <p:cNvSpPr>
            <a:spLocks noGrp="1" noChangeArrowheads="1"/>
          </p:cNvSpPr>
          <p:nvPr>
            <p:ph type="title"/>
          </p:nvPr>
        </p:nvSpPr>
        <p:spPr bwMode="auto">
          <a:xfrm>
            <a:off x="717550" y="1111250"/>
            <a:ext cx="86645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4" name="Line 9"/>
          <p:cNvSpPr>
            <a:spLocks noChangeShapeType="1"/>
          </p:cNvSpPr>
          <p:nvPr userDrawn="1"/>
        </p:nvSpPr>
        <p:spPr bwMode="auto">
          <a:xfrm>
            <a:off x="9294813" y="6715125"/>
            <a:ext cx="0" cy="123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7" name="Rectangle 1"/>
          <p:cNvSpPr>
            <a:spLocks noChangeArrowheads="1"/>
          </p:cNvSpPr>
          <p:nvPr userDrawn="1"/>
        </p:nvSpPr>
        <p:spPr bwMode="auto">
          <a:xfrm>
            <a:off x="4672013" y="6586538"/>
            <a:ext cx="525462" cy="271462"/>
          </a:xfrm>
          <a:prstGeom prst="rect">
            <a:avLst/>
          </a:prstGeom>
          <a:solidFill>
            <a:srgbClr val="231F89"/>
          </a:solidFill>
          <a:ln>
            <a:noFill/>
          </a:ln>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eaLnBrk="1" hangingPunct="1">
              <a:defRPr/>
            </a:pPr>
            <a:endParaRPr lang="en-GB" altLang="en-US"/>
          </a:p>
        </p:txBody>
      </p:sp>
      <p:sp>
        <p:nvSpPr>
          <p:cNvPr id="2" name="Slide Number Placeholder 1"/>
          <p:cNvSpPr>
            <a:spLocks noGrp="1"/>
          </p:cNvSpPr>
          <p:nvPr>
            <p:ph type="sldNum" sz="quarter" idx="4"/>
          </p:nvPr>
        </p:nvSpPr>
        <p:spPr>
          <a:xfrm>
            <a:off x="7156450" y="6492875"/>
            <a:ext cx="2311400" cy="365125"/>
          </a:xfrm>
          <a:prstGeom prst="rect">
            <a:avLst/>
          </a:prstGeom>
        </p:spPr>
        <p:txBody>
          <a:bodyPr vert="horz" lIns="91440" tIns="45720" rIns="91440" bIns="45720" rtlCol="0" anchor="ctr"/>
          <a:lstStyle>
            <a:lvl1pPr algn="r">
              <a:defRPr sz="1200">
                <a:solidFill>
                  <a:srgbClr val="231F89"/>
                </a:solidFill>
              </a:defRPr>
            </a:lvl1pPr>
          </a:lstStyle>
          <a:p>
            <a:pPr>
              <a:defRPr/>
            </a:pPr>
            <a:fld id="{72A5F993-F0E2-4FAE-8B21-51EC7F011BC4}" type="slidenum">
              <a:rPr lang="en-GB"/>
              <a:pPr>
                <a:defRPr/>
              </a:pPr>
              <a:t>‹#›</a:t>
            </a:fld>
            <a:endParaRPr lang="en-GB" dirty="0"/>
          </a:p>
        </p:txBody>
      </p:sp>
      <p:pic>
        <p:nvPicPr>
          <p:cNvPr id="2057" name="Picture 4"/>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349750" y="128588"/>
            <a:ext cx="14255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Box 10"/>
          <p:cNvSpPr txBox="1">
            <a:spLocks noChangeArrowheads="1"/>
          </p:cNvSpPr>
          <p:nvPr userDrawn="1"/>
        </p:nvSpPr>
        <p:spPr bwMode="auto">
          <a:xfrm>
            <a:off x="4649788" y="6554788"/>
            <a:ext cx="576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ctr" eaLnBrk="1" hangingPunct="1">
              <a:defRPr/>
            </a:pPr>
            <a:r>
              <a:rPr lang="fr-BE" altLang="en-US" sz="800" b="0" i="1">
                <a:solidFill>
                  <a:schemeClr val="bg1"/>
                </a:solidFill>
                <a:latin typeface="Verdana" pitchFamily="34" charset="0"/>
              </a:rPr>
              <a:t>Space</a:t>
            </a:r>
            <a:endParaRPr lang="en-GB" altLang="en-US" sz="800" b="0" i="1">
              <a:solidFill>
                <a:schemeClr val="bg1"/>
              </a:solidFill>
              <a:latin typeface="Verdana" pitchFamily="34" charset="0"/>
            </a:endParaRPr>
          </a:p>
        </p:txBody>
      </p:sp>
      <p:cxnSp>
        <p:nvCxnSpPr>
          <p:cNvPr id="2059" name="Straight Connector 3"/>
          <p:cNvCxnSpPr>
            <a:cxnSpLocks noChangeShapeType="1"/>
          </p:cNvCxnSpPr>
          <p:nvPr userDrawn="1"/>
        </p:nvCxnSpPr>
        <p:spPr bwMode="auto">
          <a:xfrm>
            <a:off x="9104313" y="6562725"/>
            <a:ext cx="0" cy="166688"/>
          </a:xfrm>
          <a:prstGeom prst="line">
            <a:avLst/>
          </a:prstGeom>
          <a:noFill/>
          <a:ln w="19050" algn="ctr">
            <a:solidFill>
              <a:srgbClr val="231F8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30"/>
          <p:cNvSpPr>
            <a:spLocks noChangeArrowheads="1"/>
          </p:cNvSpPr>
          <p:nvPr userDrawn="1"/>
        </p:nvSpPr>
        <p:spPr bwMode="auto">
          <a:xfrm>
            <a:off x="4641850" y="1081088"/>
            <a:ext cx="617538" cy="46037"/>
          </a:xfrm>
          <a:prstGeom prst="rect">
            <a:avLst/>
          </a:prstGeom>
          <a:solidFill>
            <a:srgbClr val="231F89"/>
          </a:solidFill>
          <a:ln>
            <a:noFill/>
          </a:ln>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eaLnBrk="1" hangingPunct="1">
              <a:defRPr/>
            </a:pPr>
            <a:endParaRPr lang="en-GB" altLang="en-US">
              <a:solidFill>
                <a:srgbClr val="FFC800"/>
              </a:solidFill>
            </a:endParaRPr>
          </a:p>
        </p:txBody>
      </p:sp>
      <p:sp>
        <p:nvSpPr>
          <p:cNvPr id="13" name="Slide Number Placeholder 3"/>
          <p:cNvSpPr txBox="1">
            <a:spLocks/>
          </p:cNvSpPr>
          <p:nvPr userDrawn="1"/>
        </p:nvSpPr>
        <p:spPr bwMode="auto">
          <a:xfrm>
            <a:off x="180660" y="6519780"/>
            <a:ext cx="440404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lr>
                <a:srgbClr val="FAA73F"/>
              </a:buClr>
              <a:buFont typeface="Wingdings" pitchFamily="2" charset="2"/>
              <a:buChar char="«"/>
              <a:defRPr sz="1900">
                <a:solidFill>
                  <a:srgbClr val="FAA73F"/>
                </a:solidFill>
                <a:latin typeface="Verdana" pitchFamily="34" charset="0"/>
              </a:defRPr>
            </a:lvl1pPr>
            <a:lvl2pPr marL="742950" indent="-285750" algn="l" eaLnBrk="0" hangingPunct="0">
              <a:spcBef>
                <a:spcPct val="20000"/>
              </a:spcBef>
              <a:buClr>
                <a:srgbClr val="231F89"/>
              </a:buClr>
              <a:buFont typeface="Wingdings" pitchFamily="2" charset="2"/>
              <a:buChar char="«"/>
              <a:defRPr sz="1900">
                <a:solidFill>
                  <a:srgbClr val="FAA73F"/>
                </a:solidFill>
                <a:latin typeface="Verdana" pitchFamily="34" charset="0"/>
              </a:defRPr>
            </a:lvl2pPr>
            <a:lvl3pPr marL="1143000" indent="-228600" algn="l" eaLnBrk="0" hangingPunct="0">
              <a:spcBef>
                <a:spcPct val="20000"/>
              </a:spcBef>
              <a:buClr>
                <a:srgbClr val="FAA73F"/>
              </a:buClr>
              <a:buFont typeface="Wingdings" pitchFamily="2" charset="2"/>
              <a:buChar char="«"/>
              <a:defRPr sz="1900">
                <a:solidFill>
                  <a:srgbClr val="FAA73F"/>
                </a:solidFill>
                <a:latin typeface="Verdana" pitchFamily="34" charset="0"/>
              </a:defRPr>
            </a:lvl3pPr>
            <a:lvl4pPr marL="1600200" indent="-228600" algn="l" eaLnBrk="0" hangingPunct="0">
              <a:spcBef>
                <a:spcPct val="20000"/>
              </a:spcBef>
              <a:buClr>
                <a:srgbClr val="231F89"/>
              </a:buClr>
              <a:buFont typeface="Wingdings" pitchFamily="2" charset="2"/>
              <a:buChar char="«"/>
              <a:defRPr sz="1900">
                <a:solidFill>
                  <a:srgbClr val="FAA73F"/>
                </a:solidFill>
                <a:latin typeface="Verdana" pitchFamily="34" charset="0"/>
              </a:defRPr>
            </a:lvl4pPr>
            <a:lvl5pPr marL="2057400" indent="-228600" algn="l" eaLnBrk="0" hangingPunct="0">
              <a:spcBef>
                <a:spcPct val="20000"/>
              </a:spcBef>
              <a:buClr>
                <a:srgbClr val="FAA73F"/>
              </a:buClr>
              <a:buFont typeface="Wingdings" pitchFamily="2" charset="2"/>
              <a:buChar char="«"/>
              <a:defRPr sz="1900">
                <a:solidFill>
                  <a:srgbClr val="FAA73F"/>
                </a:solidFill>
                <a:latin typeface="Verdana" pitchFamily="34" charset="0"/>
              </a:defRPr>
            </a:lvl5pPr>
            <a:lvl6pPr marL="2514600" indent="-228600" eaLnBrk="0" fontAlgn="base" hangingPunct="0">
              <a:spcBef>
                <a:spcPct val="20000"/>
              </a:spcBef>
              <a:spcAft>
                <a:spcPct val="0"/>
              </a:spcAft>
              <a:buClr>
                <a:srgbClr val="FAA73F"/>
              </a:buClr>
              <a:buFont typeface="Wingdings" pitchFamily="2" charset="2"/>
              <a:buChar char="«"/>
              <a:defRPr sz="1900">
                <a:solidFill>
                  <a:srgbClr val="FAA73F"/>
                </a:solidFill>
                <a:latin typeface="Verdana" pitchFamily="34" charset="0"/>
              </a:defRPr>
            </a:lvl6pPr>
            <a:lvl7pPr marL="2971800" indent="-228600" eaLnBrk="0" fontAlgn="base" hangingPunct="0">
              <a:spcBef>
                <a:spcPct val="20000"/>
              </a:spcBef>
              <a:spcAft>
                <a:spcPct val="0"/>
              </a:spcAft>
              <a:buClr>
                <a:srgbClr val="FAA73F"/>
              </a:buClr>
              <a:buFont typeface="Wingdings" pitchFamily="2" charset="2"/>
              <a:buChar char="«"/>
              <a:defRPr sz="1900">
                <a:solidFill>
                  <a:srgbClr val="FAA73F"/>
                </a:solidFill>
                <a:latin typeface="Verdana" pitchFamily="34" charset="0"/>
              </a:defRPr>
            </a:lvl7pPr>
            <a:lvl8pPr marL="3429000" indent="-228600" eaLnBrk="0" fontAlgn="base" hangingPunct="0">
              <a:spcBef>
                <a:spcPct val="20000"/>
              </a:spcBef>
              <a:spcAft>
                <a:spcPct val="0"/>
              </a:spcAft>
              <a:buClr>
                <a:srgbClr val="FAA73F"/>
              </a:buClr>
              <a:buFont typeface="Wingdings" pitchFamily="2" charset="2"/>
              <a:buChar char="«"/>
              <a:defRPr sz="1900">
                <a:solidFill>
                  <a:srgbClr val="FAA73F"/>
                </a:solidFill>
                <a:latin typeface="Verdana" pitchFamily="34" charset="0"/>
              </a:defRPr>
            </a:lvl8pPr>
            <a:lvl9pPr marL="3886200" indent="-228600" eaLnBrk="0" fontAlgn="base" hangingPunct="0">
              <a:spcBef>
                <a:spcPct val="20000"/>
              </a:spcBef>
              <a:spcAft>
                <a:spcPct val="0"/>
              </a:spcAft>
              <a:buClr>
                <a:srgbClr val="FAA73F"/>
              </a:buClr>
              <a:buFont typeface="Wingdings" pitchFamily="2" charset="2"/>
              <a:buChar char="«"/>
              <a:defRPr sz="1900">
                <a:solidFill>
                  <a:srgbClr val="FAA73F"/>
                </a:solidFill>
                <a:latin typeface="Verdana" pitchFamily="34" charset="0"/>
              </a:defRPr>
            </a:lvl9p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sz="1000" noProof="0" dirty="0">
              <a:solidFill>
                <a:srgbClr val="231F89"/>
              </a:solidFill>
              <a:latin typeface="Arial" charset="0"/>
            </a:endParaRPr>
          </a:p>
        </p:txBody>
      </p:sp>
      <p:sp>
        <p:nvSpPr>
          <p:cNvPr id="14" name="Slide Number Placeholder 3"/>
          <p:cNvSpPr txBox="1">
            <a:spLocks/>
          </p:cNvSpPr>
          <p:nvPr userDrawn="1"/>
        </p:nvSpPr>
        <p:spPr bwMode="auto">
          <a:xfrm>
            <a:off x="5476660" y="6468974"/>
            <a:ext cx="165973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lr>
                <a:srgbClr val="FAA73F"/>
              </a:buClr>
              <a:buFont typeface="Wingdings" pitchFamily="2" charset="2"/>
              <a:buChar char="«"/>
              <a:defRPr sz="1900">
                <a:solidFill>
                  <a:srgbClr val="00468C"/>
                </a:solidFill>
                <a:latin typeface="Verdana" pitchFamily="34" charset="0"/>
              </a:defRPr>
            </a:lvl1pPr>
            <a:lvl2pPr marL="742950" indent="-285750" algn="l" eaLnBrk="0" hangingPunct="0">
              <a:spcBef>
                <a:spcPct val="20000"/>
              </a:spcBef>
              <a:buFont typeface="Wingdings" pitchFamily="2" charset="2"/>
              <a:buChar char="«"/>
              <a:defRPr>
                <a:solidFill>
                  <a:srgbClr val="00468C"/>
                </a:solidFill>
                <a:latin typeface="Verdana" pitchFamily="34" charset="0"/>
              </a:defRPr>
            </a:lvl2pPr>
            <a:lvl3pPr marL="1143000" indent="-228600" algn="l" eaLnBrk="0" hangingPunct="0">
              <a:spcBef>
                <a:spcPct val="20000"/>
              </a:spcBef>
              <a:buClr>
                <a:srgbClr val="FAA73F"/>
              </a:buClr>
              <a:buFont typeface="Wingdings" pitchFamily="2" charset="2"/>
              <a:buChar char="«"/>
              <a:defRPr sz="1700">
                <a:solidFill>
                  <a:srgbClr val="00468C"/>
                </a:solidFill>
                <a:latin typeface="Verdana" pitchFamily="34" charset="0"/>
              </a:defRPr>
            </a:lvl3pPr>
            <a:lvl4pPr marL="1600200" indent="-228600" algn="l" eaLnBrk="0" hangingPunct="0">
              <a:spcBef>
                <a:spcPct val="20000"/>
              </a:spcBef>
              <a:buFont typeface="Wingdings" pitchFamily="2" charset="2"/>
              <a:buChar char="«"/>
              <a:defRPr sz="1600">
                <a:solidFill>
                  <a:srgbClr val="00468C"/>
                </a:solidFill>
                <a:latin typeface="Verdana" pitchFamily="34" charset="0"/>
              </a:defRPr>
            </a:lvl4pPr>
            <a:lvl5pPr marL="2057400" indent="-228600" algn="l" eaLnBrk="0" hangingPunct="0">
              <a:spcBef>
                <a:spcPct val="20000"/>
              </a:spcBef>
              <a:buClr>
                <a:srgbClr val="FAA73F"/>
              </a:buClr>
              <a:buFont typeface="Wingdings" pitchFamily="2" charset="2"/>
              <a:buChar char="«"/>
              <a:defRPr sz="1500">
                <a:solidFill>
                  <a:srgbClr val="00468C"/>
                </a:solidFill>
                <a:latin typeface="Verdana" pitchFamily="34" charset="0"/>
              </a:defRPr>
            </a:lvl5pPr>
            <a:lvl6pPr marL="2514600" indent="-228600" eaLnBrk="0" fontAlgn="base" hangingPunct="0">
              <a:spcBef>
                <a:spcPct val="20000"/>
              </a:spcBef>
              <a:spcAft>
                <a:spcPct val="0"/>
              </a:spcAft>
              <a:buClr>
                <a:srgbClr val="FAA73F"/>
              </a:buClr>
              <a:buFont typeface="Wingdings" pitchFamily="2" charset="2"/>
              <a:buChar char="«"/>
              <a:defRPr sz="1500">
                <a:solidFill>
                  <a:srgbClr val="00468C"/>
                </a:solidFill>
                <a:latin typeface="Verdana" pitchFamily="34" charset="0"/>
              </a:defRPr>
            </a:lvl6pPr>
            <a:lvl7pPr marL="2971800" indent="-228600" eaLnBrk="0" fontAlgn="base" hangingPunct="0">
              <a:spcBef>
                <a:spcPct val="20000"/>
              </a:spcBef>
              <a:spcAft>
                <a:spcPct val="0"/>
              </a:spcAft>
              <a:buClr>
                <a:srgbClr val="FAA73F"/>
              </a:buClr>
              <a:buFont typeface="Wingdings" pitchFamily="2" charset="2"/>
              <a:buChar char="«"/>
              <a:defRPr sz="1500">
                <a:solidFill>
                  <a:srgbClr val="00468C"/>
                </a:solidFill>
                <a:latin typeface="Verdana" pitchFamily="34" charset="0"/>
              </a:defRPr>
            </a:lvl7pPr>
            <a:lvl8pPr marL="3429000" indent="-228600" eaLnBrk="0" fontAlgn="base" hangingPunct="0">
              <a:spcBef>
                <a:spcPct val="20000"/>
              </a:spcBef>
              <a:spcAft>
                <a:spcPct val="0"/>
              </a:spcAft>
              <a:buClr>
                <a:srgbClr val="FAA73F"/>
              </a:buClr>
              <a:buFont typeface="Wingdings" pitchFamily="2" charset="2"/>
              <a:buChar char="«"/>
              <a:defRPr sz="1500">
                <a:solidFill>
                  <a:srgbClr val="00468C"/>
                </a:solidFill>
                <a:latin typeface="Verdana" pitchFamily="34" charset="0"/>
              </a:defRPr>
            </a:lvl8pPr>
            <a:lvl9pPr marL="3886200" indent="-228600" eaLnBrk="0" fontAlgn="base" hangingPunct="0">
              <a:spcBef>
                <a:spcPct val="20000"/>
              </a:spcBef>
              <a:spcAft>
                <a:spcPct val="0"/>
              </a:spcAft>
              <a:buClr>
                <a:srgbClr val="FAA73F"/>
              </a:buClr>
              <a:buFont typeface="Wingdings" pitchFamily="2" charset="2"/>
              <a:buChar char="«"/>
              <a:defRPr sz="1500">
                <a:solidFill>
                  <a:srgbClr val="00468C"/>
                </a:solidFill>
                <a:latin typeface="Verdana" pitchFamily="34" charset="0"/>
              </a:defRPr>
            </a:lvl9pPr>
          </a:lstStyle>
          <a:p>
            <a:pPr algn="r" eaLnBrk="1" hangingPunct="1">
              <a:spcBef>
                <a:spcPct val="0"/>
              </a:spcBef>
              <a:buClrTx/>
              <a:buFontTx/>
              <a:buNone/>
              <a:defRPr/>
            </a:pPr>
            <a:r>
              <a:rPr lang="de-DE" altLang="en-US" sz="1050" dirty="0" err="1">
                <a:solidFill>
                  <a:srgbClr val="231F89"/>
                </a:solidFill>
                <a:latin typeface="Arial" charset="0"/>
              </a:rPr>
              <a:t>gwis@jrc.ec.europa.eu</a:t>
            </a:r>
            <a:endParaRPr lang="de-DE" altLang="en-US" sz="1050" dirty="0">
              <a:solidFill>
                <a:srgbClr val="231F89"/>
              </a:solidFill>
              <a:latin typeface="Arial" charset="0"/>
            </a:endParaRPr>
          </a:p>
        </p:txBody>
      </p:sp>
    </p:spTree>
  </p:cSld>
  <p:clrMap bg1="lt1" tx1="dk1" bg2="lt2" tx2="dk2" accent1="accent1" accent2="accent2" accent3="accent3" accent4="accent4" accent5="accent5" accent6="accent6" hlink="hlink" folHlink="folHlink"/>
  <p:sldLayoutIdLst>
    <p:sldLayoutId id="2147488397" r:id="rId1"/>
    <p:sldLayoutId id="2147488390" r:id="rId2"/>
    <p:sldLayoutId id="2147488391" r:id="rId3"/>
    <p:sldLayoutId id="2147488392" r:id="rId4"/>
    <p:sldLayoutId id="2147488393" r:id="rId5"/>
    <p:sldLayoutId id="2147488394" r:id="rId6"/>
    <p:sldLayoutId id="2147488395" r:id="rId7"/>
    <p:sldLayoutId id="2147488396" r:id="rId8"/>
    <p:sldLayoutId id="2147488398" r:id="rId9"/>
  </p:sldLayoutIdLst>
  <p:hf hdr="0" ftr="0" dt="0"/>
  <p:txStyles>
    <p:titleStyle>
      <a:lvl1pPr algn="l" rtl="0" eaLnBrk="0" fontAlgn="base" hangingPunct="0">
        <a:spcBef>
          <a:spcPct val="0"/>
        </a:spcBef>
        <a:spcAft>
          <a:spcPct val="0"/>
        </a:spcAft>
        <a:defRPr sz="2400" b="1">
          <a:solidFill>
            <a:srgbClr val="231F89"/>
          </a:solidFill>
          <a:latin typeface="+mj-lt"/>
          <a:ea typeface="+mj-ea"/>
          <a:cs typeface="+mj-cs"/>
        </a:defRPr>
      </a:lvl1pPr>
      <a:lvl2pPr algn="l" rtl="0" eaLnBrk="0" fontAlgn="base" hangingPunct="0">
        <a:spcBef>
          <a:spcPct val="0"/>
        </a:spcBef>
        <a:spcAft>
          <a:spcPct val="0"/>
        </a:spcAft>
        <a:defRPr sz="2400" b="1">
          <a:solidFill>
            <a:srgbClr val="231F89"/>
          </a:solidFill>
          <a:latin typeface="Verdana" pitchFamily="34" charset="0"/>
        </a:defRPr>
      </a:lvl2pPr>
      <a:lvl3pPr algn="l" rtl="0" eaLnBrk="0" fontAlgn="base" hangingPunct="0">
        <a:spcBef>
          <a:spcPct val="0"/>
        </a:spcBef>
        <a:spcAft>
          <a:spcPct val="0"/>
        </a:spcAft>
        <a:defRPr sz="2400" b="1">
          <a:solidFill>
            <a:srgbClr val="231F89"/>
          </a:solidFill>
          <a:latin typeface="Verdana" pitchFamily="34" charset="0"/>
        </a:defRPr>
      </a:lvl3pPr>
      <a:lvl4pPr algn="l" rtl="0" eaLnBrk="0" fontAlgn="base" hangingPunct="0">
        <a:spcBef>
          <a:spcPct val="0"/>
        </a:spcBef>
        <a:spcAft>
          <a:spcPct val="0"/>
        </a:spcAft>
        <a:defRPr sz="2400" b="1">
          <a:solidFill>
            <a:srgbClr val="231F89"/>
          </a:solidFill>
          <a:latin typeface="Verdana" pitchFamily="34" charset="0"/>
        </a:defRPr>
      </a:lvl4pPr>
      <a:lvl5pPr algn="l" rtl="0" eaLnBrk="0" fontAlgn="base" hangingPunct="0">
        <a:spcBef>
          <a:spcPct val="0"/>
        </a:spcBef>
        <a:spcAft>
          <a:spcPct val="0"/>
        </a:spcAft>
        <a:defRPr sz="2400" b="1">
          <a:solidFill>
            <a:srgbClr val="231F89"/>
          </a:solidFill>
          <a:latin typeface="Verdana" pitchFamily="34" charset="0"/>
        </a:defRPr>
      </a:lvl5pPr>
      <a:lvl6pPr marL="457200" algn="ctr" rtl="0" fontAlgn="base">
        <a:spcBef>
          <a:spcPct val="0"/>
        </a:spcBef>
        <a:spcAft>
          <a:spcPct val="0"/>
        </a:spcAft>
        <a:defRPr sz="1900" b="1">
          <a:solidFill>
            <a:srgbClr val="00468C"/>
          </a:solidFill>
          <a:latin typeface="Arial" charset="0"/>
        </a:defRPr>
      </a:lvl6pPr>
      <a:lvl7pPr marL="914400" algn="ctr" rtl="0" fontAlgn="base">
        <a:spcBef>
          <a:spcPct val="0"/>
        </a:spcBef>
        <a:spcAft>
          <a:spcPct val="0"/>
        </a:spcAft>
        <a:defRPr sz="1900" b="1">
          <a:solidFill>
            <a:srgbClr val="00468C"/>
          </a:solidFill>
          <a:latin typeface="Arial" charset="0"/>
        </a:defRPr>
      </a:lvl7pPr>
      <a:lvl8pPr marL="1371600" algn="ctr" rtl="0" fontAlgn="base">
        <a:spcBef>
          <a:spcPct val="0"/>
        </a:spcBef>
        <a:spcAft>
          <a:spcPct val="0"/>
        </a:spcAft>
        <a:defRPr sz="1900" b="1">
          <a:solidFill>
            <a:srgbClr val="00468C"/>
          </a:solidFill>
          <a:latin typeface="Arial" charset="0"/>
        </a:defRPr>
      </a:lvl8pPr>
      <a:lvl9pPr marL="1828800" algn="ctr" rtl="0" fontAlgn="base">
        <a:spcBef>
          <a:spcPct val="0"/>
        </a:spcBef>
        <a:spcAft>
          <a:spcPct val="0"/>
        </a:spcAft>
        <a:defRPr sz="1900" b="1">
          <a:solidFill>
            <a:srgbClr val="00468C"/>
          </a:solidFill>
          <a:latin typeface="Arial" charset="0"/>
        </a:defRPr>
      </a:lvl9pPr>
    </p:titleStyle>
    <p:bodyStyle>
      <a:lvl1pPr marL="452438" indent="-452438" algn="l" rtl="0" eaLnBrk="0" fontAlgn="base" hangingPunct="0">
        <a:spcBef>
          <a:spcPct val="20000"/>
        </a:spcBef>
        <a:spcAft>
          <a:spcPct val="0"/>
        </a:spcAft>
        <a:buClr>
          <a:srgbClr val="FAA73F"/>
        </a:buClr>
        <a:buFont typeface="Wingdings" pitchFamily="2" charset="2"/>
        <a:buChar char="«"/>
        <a:defRPr sz="1900">
          <a:solidFill>
            <a:srgbClr val="231F89"/>
          </a:solidFill>
          <a:latin typeface="+mn-lt"/>
          <a:ea typeface="+mn-ea"/>
          <a:cs typeface="+mn-cs"/>
        </a:defRPr>
      </a:lvl1pPr>
      <a:lvl2pPr marL="804863" indent="-350838" algn="l" rtl="0" eaLnBrk="0" fontAlgn="base" hangingPunct="0">
        <a:spcBef>
          <a:spcPct val="20000"/>
        </a:spcBef>
        <a:spcAft>
          <a:spcPct val="0"/>
        </a:spcAft>
        <a:buClr>
          <a:srgbClr val="231F89"/>
        </a:buClr>
        <a:buFont typeface="Wingdings" pitchFamily="2" charset="2"/>
        <a:buChar char="«"/>
        <a:defRPr sz="1900">
          <a:solidFill>
            <a:srgbClr val="231F89"/>
          </a:solidFill>
          <a:latin typeface="+mn-lt"/>
        </a:defRPr>
      </a:lvl2pPr>
      <a:lvl3pPr marL="1089025" indent="-282575" algn="l" rtl="0" eaLnBrk="0" fontAlgn="base" hangingPunct="0">
        <a:spcBef>
          <a:spcPct val="20000"/>
        </a:spcBef>
        <a:spcAft>
          <a:spcPct val="0"/>
        </a:spcAft>
        <a:buClr>
          <a:srgbClr val="FAA73F"/>
        </a:buClr>
        <a:buFont typeface="Wingdings" pitchFamily="2" charset="2"/>
        <a:buChar char="«"/>
        <a:defRPr sz="1900">
          <a:solidFill>
            <a:srgbClr val="231F89"/>
          </a:solidFill>
          <a:latin typeface="+mn-lt"/>
        </a:defRPr>
      </a:lvl3pPr>
      <a:lvl4pPr marL="1355725" indent="-265113" algn="l" rtl="0" eaLnBrk="0" fontAlgn="base" hangingPunct="0">
        <a:spcBef>
          <a:spcPct val="20000"/>
        </a:spcBef>
        <a:spcAft>
          <a:spcPct val="0"/>
        </a:spcAft>
        <a:buClr>
          <a:srgbClr val="231F89"/>
        </a:buClr>
        <a:buFont typeface="Wingdings" pitchFamily="2" charset="2"/>
        <a:buChar char="«"/>
        <a:defRPr sz="1900">
          <a:solidFill>
            <a:srgbClr val="231F89"/>
          </a:solidFill>
          <a:latin typeface="+mn-lt"/>
        </a:defRPr>
      </a:lvl4pPr>
      <a:lvl5pPr marL="1582738" indent="-225425" algn="l" rtl="0" eaLnBrk="0" fontAlgn="base" hangingPunct="0">
        <a:spcBef>
          <a:spcPct val="20000"/>
        </a:spcBef>
        <a:spcAft>
          <a:spcPct val="0"/>
        </a:spcAft>
        <a:buClr>
          <a:srgbClr val="FAA73F"/>
        </a:buClr>
        <a:buFont typeface="Wingdings" pitchFamily="2" charset="2"/>
        <a:buChar char="«"/>
        <a:defRPr sz="1900">
          <a:solidFill>
            <a:srgbClr val="231F89"/>
          </a:solidFill>
          <a:latin typeface="+mn-lt"/>
        </a:defRPr>
      </a:lvl5pPr>
      <a:lvl6pPr marL="20399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6pPr>
      <a:lvl7pPr marL="24971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7pPr>
      <a:lvl8pPr marL="29543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8pPr>
      <a:lvl9pPr marL="34115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gwis.jrc.ec.europa.eu/"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library.wmo.int/doc_num.php?explnum_id=10385"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hyperlink" Target="https://effis.jrc.ec.europa.eu/" TargetMode="External"/><Relationship Id="rId4" Type="http://schemas.openxmlformats.org/officeDocument/2006/relationships/hyperlink" Target="https://ec.europa.eu/transparency/regexpert/index.cfm?do=groupDetail.groupDetail&amp;groupID=41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gwis.jrc.ec.europa.eu/"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gwis.jrc.ec.europa.eu/"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tiff"/><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txBox="1">
            <a:spLocks noChangeArrowheads="1"/>
          </p:cNvSpPr>
          <p:nvPr/>
        </p:nvSpPr>
        <p:spPr bwMode="auto">
          <a:xfrm>
            <a:off x="29071" y="1616775"/>
            <a:ext cx="9668465" cy="177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ctr">
              <a:lnSpc>
                <a:spcPct val="200000"/>
              </a:lnSpc>
            </a:pPr>
            <a:r>
              <a:rPr lang="en-GB" sz="2400" dirty="0">
                <a:latin typeface="Verdana" charset="0"/>
                <a:ea typeface="Verdana" charset="0"/>
                <a:cs typeface="Verdana" charset="0"/>
              </a:rPr>
              <a:t>UE-LAC </a:t>
            </a:r>
            <a:r>
              <a:rPr lang="en-GB" sz="2400" dirty="0" err="1">
                <a:latin typeface="Verdana" charset="0"/>
                <a:ea typeface="Verdana" charset="0"/>
                <a:cs typeface="Verdana" charset="0"/>
              </a:rPr>
              <a:t>Diálogo</a:t>
            </a:r>
            <a:r>
              <a:rPr lang="en-GB" sz="2400" dirty="0">
                <a:latin typeface="Verdana" charset="0"/>
                <a:ea typeface="Verdana" charset="0"/>
                <a:cs typeface="Verdana" charset="0"/>
              </a:rPr>
              <a:t> </a:t>
            </a:r>
            <a:r>
              <a:rPr lang="en-GB" sz="2400" dirty="0" err="1">
                <a:latin typeface="Verdana" charset="0"/>
                <a:ea typeface="Verdana" charset="0"/>
                <a:cs typeface="Verdana" charset="0"/>
              </a:rPr>
              <a:t>sobre</a:t>
            </a:r>
            <a:r>
              <a:rPr lang="en-GB" sz="2400" dirty="0">
                <a:latin typeface="Verdana" charset="0"/>
                <a:ea typeface="Verdana" charset="0"/>
                <a:cs typeface="Verdana" charset="0"/>
              </a:rPr>
              <a:t> </a:t>
            </a:r>
            <a:r>
              <a:rPr lang="en-GB" sz="2400" dirty="0" err="1">
                <a:latin typeface="Verdana" charset="0"/>
                <a:ea typeface="Verdana" charset="0"/>
                <a:cs typeface="Verdana" charset="0"/>
              </a:rPr>
              <a:t>gestión</a:t>
            </a:r>
            <a:r>
              <a:rPr lang="en-GB" sz="2400" dirty="0">
                <a:latin typeface="Verdana" charset="0"/>
                <a:ea typeface="Verdana" charset="0"/>
                <a:cs typeface="Verdana" charset="0"/>
              </a:rPr>
              <a:t> de </a:t>
            </a:r>
            <a:r>
              <a:rPr lang="en-GB" sz="2400" dirty="0" err="1">
                <a:latin typeface="Verdana" charset="0"/>
                <a:ea typeface="Verdana" charset="0"/>
                <a:cs typeface="Verdana" charset="0"/>
              </a:rPr>
              <a:t>incendios</a:t>
            </a:r>
            <a:r>
              <a:rPr lang="en-GB" sz="2400" dirty="0">
                <a:latin typeface="Verdana" charset="0"/>
                <a:ea typeface="Verdana" charset="0"/>
                <a:cs typeface="Verdana" charset="0"/>
              </a:rPr>
              <a:t> </a:t>
            </a:r>
            <a:r>
              <a:rPr lang="en-GB" sz="2400" dirty="0" err="1">
                <a:latin typeface="Verdana" charset="0"/>
                <a:ea typeface="Verdana" charset="0"/>
                <a:cs typeface="Verdana" charset="0"/>
              </a:rPr>
              <a:t>forestales</a:t>
            </a:r>
            <a:endParaRPr lang="en-GB" altLang="en-US" sz="2400" dirty="0">
              <a:latin typeface="Verdana" charset="0"/>
              <a:ea typeface="Verdana" charset="0"/>
              <a:cs typeface="Verdana" charset="0"/>
            </a:endParaRPr>
          </a:p>
        </p:txBody>
      </p:sp>
      <p:sp>
        <p:nvSpPr>
          <p:cNvPr id="6" name="Rectangle 2"/>
          <p:cNvSpPr txBox="1">
            <a:spLocks noChangeArrowheads="1"/>
          </p:cNvSpPr>
          <p:nvPr/>
        </p:nvSpPr>
        <p:spPr bwMode="auto">
          <a:xfrm>
            <a:off x="525459" y="4183108"/>
            <a:ext cx="84978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ctr">
              <a:lnSpc>
                <a:spcPct val="150000"/>
              </a:lnSpc>
            </a:pPr>
            <a:endParaRPr lang="en-GB" altLang="en-US" sz="1400" b="0" dirty="0">
              <a:latin typeface="Verdana" charset="0"/>
              <a:ea typeface="Verdana" charset="0"/>
              <a:cs typeface="Verdana" charset="0"/>
            </a:endParaRPr>
          </a:p>
          <a:p>
            <a:pPr algn="ctr">
              <a:lnSpc>
                <a:spcPct val="150000"/>
              </a:lnSpc>
            </a:pPr>
            <a:endParaRPr lang="en-GB" altLang="en-US" sz="2000" dirty="0">
              <a:solidFill>
                <a:srgbClr val="002060"/>
              </a:solidFill>
              <a:latin typeface="Verdana" pitchFamily="34" charset="0"/>
            </a:endParaRPr>
          </a:p>
          <a:p>
            <a:pPr algn="ctr">
              <a:lnSpc>
                <a:spcPct val="150000"/>
              </a:lnSpc>
            </a:pPr>
            <a:endParaRPr lang="en-GB" altLang="en-US" sz="2000" dirty="0">
              <a:solidFill>
                <a:srgbClr val="002060"/>
              </a:solidFill>
              <a:latin typeface="Verdana" pitchFamily="34" charset="0"/>
            </a:endParaRPr>
          </a:p>
          <a:p>
            <a:pPr algn="ctr"/>
            <a:r>
              <a:rPr lang="en-GB" altLang="en-US" sz="2000" b="0" dirty="0">
                <a:solidFill>
                  <a:srgbClr val="002060"/>
                </a:solidFill>
                <a:latin typeface="Verdana" pitchFamily="34" charset="0"/>
              </a:rPr>
              <a:t>European Commission - Joint Research Centre</a:t>
            </a:r>
          </a:p>
          <a:p>
            <a:pPr algn="ctr"/>
            <a:r>
              <a:rPr lang="en-GB" altLang="en-US" sz="2000" b="0" dirty="0">
                <a:solidFill>
                  <a:srgbClr val="002060"/>
                </a:solidFill>
                <a:latin typeface="Verdana" pitchFamily="34" charset="0"/>
              </a:rPr>
              <a:t>EEAS Americas</a:t>
            </a:r>
          </a:p>
          <a:p>
            <a:pPr algn="ctr"/>
            <a:endParaRPr lang="en-GB" altLang="en-US" sz="2000" b="0" dirty="0">
              <a:solidFill>
                <a:srgbClr val="002060"/>
              </a:solidFill>
              <a:latin typeface="Verdana" pitchFamily="34" charset="0"/>
            </a:endParaRPr>
          </a:p>
          <a:p>
            <a:pPr algn="ctr"/>
            <a:endParaRPr lang="en-GB" altLang="en-US" sz="2000" b="0" dirty="0">
              <a:solidFill>
                <a:srgbClr val="002060"/>
              </a:solidFill>
              <a:latin typeface="Verdana" pitchFamily="34" charset="0"/>
            </a:endParaRPr>
          </a:p>
          <a:p>
            <a:pPr algn="ctr"/>
            <a:endParaRPr lang="en-GB" altLang="en-US" sz="2000" b="0" dirty="0">
              <a:solidFill>
                <a:srgbClr val="002060"/>
              </a:solidFill>
              <a:latin typeface="Verdana" pitchFamily="34" charset="0"/>
            </a:endParaRPr>
          </a:p>
          <a:p>
            <a:r>
              <a:rPr lang="en-GB" altLang="en-US" sz="1200" b="0" dirty="0">
                <a:solidFill>
                  <a:srgbClr val="002060"/>
                </a:solidFill>
                <a:latin typeface="Verdana" pitchFamily="34" charset="0"/>
              </a:rPr>
              <a:t>Jesús San-Miguel (JRC E1)</a:t>
            </a:r>
          </a:p>
          <a:p>
            <a:r>
              <a:rPr lang="en-GB" altLang="en-US" sz="1200" b="0" dirty="0">
                <a:solidFill>
                  <a:srgbClr val="002060"/>
                </a:solidFill>
                <a:latin typeface="Verdana" pitchFamily="34" charset="0"/>
              </a:rPr>
              <a:t>Elena </a:t>
            </a:r>
            <a:r>
              <a:rPr lang="en-GB" altLang="en-US" sz="1200" b="0" dirty="0" err="1">
                <a:solidFill>
                  <a:srgbClr val="002060"/>
                </a:solidFill>
                <a:latin typeface="Verdana" pitchFamily="34" charset="0"/>
              </a:rPr>
              <a:t>Sachez</a:t>
            </a:r>
            <a:r>
              <a:rPr lang="en-GB" altLang="en-US" sz="1200" b="0" dirty="0">
                <a:solidFill>
                  <a:srgbClr val="002060"/>
                </a:solidFill>
                <a:latin typeface="Verdana" pitchFamily="34" charset="0"/>
              </a:rPr>
              <a:t> (JRC A3)</a:t>
            </a:r>
          </a:p>
          <a:p>
            <a:r>
              <a:rPr lang="en-GB" altLang="en-US" sz="1200" b="0" dirty="0">
                <a:solidFill>
                  <a:srgbClr val="002060"/>
                </a:solidFill>
                <a:latin typeface="Verdana" pitchFamily="34" charset="0"/>
              </a:rPr>
              <a:t>Federico </a:t>
            </a:r>
            <a:r>
              <a:rPr lang="en-GB" altLang="en-US" sz="1200" b="0" dirty="0" err="1">
                <a:solidFill>
                  <a:srgbClr val="002060"/>
                </a:solidFill>
                <a:latin typeface="Verdana" pitchFamily="34" charset="0"/>
              </a:rPr>
              <a:t>Zorzan</a:t>
            </a:r>
            <a:r>
              <a:rPr lang="en-GB" altLang="en-US" sz="1200" b="0" dirty="0">
                <a:solidFill>
                  <a:srgbClr val="002060"/>
                </a:solidFill>
                <a:latin typeface="Verdana" pitchFamily="34" charset="0"/>
              </a:rPr>
              <a:t> (EEAS Americas 3)</a:t>
            </a:r>
          </a:p>
        </p:txBody>
      </p:sp>
    </p:spTree>
    <p:extLst>
      <p:ext uri="{BB962C8B-B14F-4D97-AF65-F5344CB8AC3E}">
        <p14:creationId xmlns:p14="http://schemas.microsoft.com/office/powerpoint/2010/main" val="1694351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8F577A-912E-CB41-BC10-47651D2F76B5}"/>
              </a:ext>
            </a:extLst>
          </p:cNvPr>
          <p:cNvSpPr>
            <a:spLocks noChangeArrowheads="1"/>
          </p:cNvSpPr>
          <p:nvPr/>
        </p:nvSpPr>
        <p:spPr bwMode="auto">
          <a:xfrm>
            <a:off x="0" y="1089253"/>
            <a:ext cx="9906000" cy="27969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ts val="2400"/>
              </a:lnSpc>
              <a:buClr>
                <a:srgbClr val="37ACDE"/>
              </a:buClr>
              <a:buFont typeface="Verdana" charset="0"/>
              <a:defRPr>
                <a:solidFill>
                  <a:srgbClr val="004494"/>
                </a:solidFill>
                <a:latin typeface="Verdana" charset="0"/>
                <a:ea typeface="MS PGothic" charset="-128"/>
              </a:defRPr>
            </a:lvl1pPr>
            <a:lvl2pPr>
              <a:lnSpc>
                <a:spcPts val="2400"/>
              </a:lnSpc>
              <a:buClr>
                <a:srgbClr val="37ACDE"/>
              </a:buClr>
              <a:buFont typeface="Verdana" charset="0"/>
              <a:buChar char="•"/>
              <a:defRPr>
                <a:solidFill>
                  <a:srgbClr val="004494"/>
                </a:solidFill>
                <a:latin typeface="Verdana" charset="0"/>
                <a:ea typeface="MS PGothic" charset="-128"/>
              </a:defRPr>
            </a:lvl2pPr>
            <a:lvl3pPr marL="1143000" indent="-228600">
              <a:lnSpc>
                <a:spcPts val="2400"/>
              </a:lnSpc>
              <a:buClr>
                <a:srgbClr val="37ACDE"/>
              </a:buClr>
              <a:buFont typeface="Wingdings" charset="2"/>
              <a:buChar char="§"/>
              <a:defRPr sz="1600">
                <a:solidFill>
                  <a:srgbClr val="004494"/>
                </a:solidFill>
                <a:latin typeface="Verdana" charset="0"/>
                <a:ea typeface="MS PGothic" charset="-128"/>
              </a:defRPr>
            </a:lvl3pPr>
            <a:lvl4pPr marL="1600200" indent="-228600">
              <a:lnSpc>
                <a:spcPts val="2400"/>
              </a:lnSpc>
              <a:buClr>
                <a:srgbClr val="37ACDE"/>
              </a:buClr>
              <a:buFont typeface="Arial" charset="0"/>
              <a:buChar char="•"/>
              <a:defRPr sz="1600">
                <a:solidFill>
                  <a:srgbClr val="004494"/>
                </a:solidFill>
                <a:latin typeface="Verdana" charset="0"/>
                <a:ea typeface="MS PGothic" charset="-128"/>
              </a:defRPr>
            </a:lvl4pPr>
            <a:lvl5pPr marL="2057400" indent="-228600">
              <a:lnSpc>
                <a:spcPts val="2400"/>
              </a:lnSpc>
              <a:buClr>
                <a:srgbClr val="37ACDE"/>
              </a:buClr>
              <a:buFont typeface="Verdana" charset="0"/>
              <a:buChar char="–"/>
              <a:defRPr sz="1600">
                <a:solidFill>
                  <a:srgbClr val="004494"/>
                </a:solidFill>
                <a:latin typeface="Verdana" charset="0"/>
                <a:ea typeface="MS PGothic" charset="-128"/>
              </a:defRPr>
            </a:lvl5pPr>
            <a:lvl6pPr marL="25146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6pPr>
            <a:lvl7pPr marL="29718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7pPr>
            <a:lvl8pPr marL="34290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8pPr>
            <a:lvl9pPr marL="38862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9pPr>
          </a:lstStyle>
          <a:p>
            <a:pPr algn="l" eaLnBrk="1" hangingPunct="1">
              <a:lnSpc>
                <a:spcPct val="150000"/>
              </a:lnSpc>
              <a:buClrTx/>
              <a:buFontTx/>
              <a:buNone/>
            </a:pPr>
            <a:r>
              <a:rPr lang="es-ES_tradnl" altLang="en-US" sz="1400" dirty="0">
                <a:solidFill>
                  <a:srgbClr val="2D2D8A"/>
                </a:solidFill>
              </a:rPr>
              <a:t>1. OBJETIVOS </a:t>
            </a:r>
          </a:p>
          <a:p>
            <a:pPr algn="l" eaLnBrk="1" hangingPunct="1">
              <a:lnSpc>
                <a:spcPct val="150000"/>
              </a:lnSpc>
              <a:buClrTx/>
              <a:buFontTx/>
              <a:buNone/>
            </a:pPr>
            <a:endParaRPr lang="es-ES_tradnl" altLang="en-US" sz="1300" dirty="0">
              <a:solidFill>
                <a:srgbClr val="2D2D8A"/>
              </a:solidFill>
            </a:endParaRPr>
          </a:p>
          <a:p>
            <a:pPr indent="-216000" algn="l">
              <a:lnSpc>
                <a:spcPct val="150000"/>
              </a:lnSpc>
              <a:spcAft>
                <a:spcPts val="600"/>
              </a:spcAft>
              <a:buClrTx/>
            </a:pPr>
            <a:r>
              <a:rPr lang="es-ES_tradnl" altLang="en-US" sz="1600" dirty="0">
                <a:solidFill>
                  <a:schemeClr val="accent6"/>
                </a:solidFill>
              </a:rPr>
              <a:t>Objetivos Específicos (2)</a:t>
            </a:r>
          </a:p>
          <a:p>
            <a:pPr indent="-216000" algn="l">
              <a:lnSpc>
                <a:spcPct val="150000"/>
              </a:lnSpc>
              <a:spcAft>
                <a:spcPts val="600"/>
              </a:spcAft>
              <a:buClrTx/>
            </a:pPr>
            <a:endParaRPr lang="es-ES_tradnl" altLang="en-US" sz="1600" dirty="0">
              <a:solidFill>
                <a:schemeClr val="accent6"/>
              </a:solidFill>
            </a:endParaRPr>
          </a:p>
          <a:p>
            <a:pPr marL="526950" lvl="1" indent="-285750" algn="l">
              <a:lnSpc>
                <a:spcPct val="150000"/>
              </a:lnSpc>
              <a:spcAft>
                <a:spcPts val="600"/>
              </a:spcAft>
              <a:buClrTx/>
            </a:pPr>
            <a:r>
              <a:rPr lang="es-ES_tradnl" altLang="en-US" sz="1400" b="0" dirty="0">
                <a:solidFill>
                  <a:schemeClr val="accent6"/>
                </a:solidFill>
              </a:rPr>
              <a:t>(2) Establecer un </a:t>
            </a:r>
            <a:r>
              <a:rPr lang="es-ES_tradnl" altLang="en-US" sz="1400" dirty="0">
                <a:solidFill>
                  <a:schemeClr val="accent6"/>
                </a:solidFill>
              </a:rPr>
              <a:t>grupo de expertos sobre </a:t>
            </a:r>
            <a:r>
              <a:rPr lang="es-ES_tradnl" altLang="en-US" sz="1400" dirty="0" err="1">
                <a:solidFill>
                  <a:schemeClr val="accent6"/>
                </a:solidFill>
              </a:rPr>
              <a:t>gestion</a:t>
            </a:r>
            <a:r>
              <a:rPr lang="es-ES_tradnl" altLang="en-US" sz="1400" dirty="0">
                <a:solidFill>
                  <a:schemeClr val="accent6"/>
                </a:solidFill>
              </a:rPr>
              <a:t> de incendios forestales </a:t>
            </a:r>
            <a:r>
              <a:rPr lang="es-ES_tradnl" altLang="en-US" sz="1400" b="0" dirty="0">
                <a:solidFill>
                  <a:schemeClr val="accent6"/>
                </a:solidFill>
              </a:rPr>
              <a:t>en LAC que de apoyo al seguimiento de los incendios a </a:t>
            </a:r>
            <a:r>
              <a:rPr lang="es-ES_tradnl" altLang="en-US" sz="1400" b="0" dirty="0" err="1">
                <a:solidFill>
                  <a:schemeClr val="accent6"/>
                </a:solidFill>
              </a:rPr>
              <a:t>traves</a:t>
            </a:r>
            <a:r>
              <a:rPr lang="es-ES_tradnl" altLang="en-US" sz="1400" b="0" dirty="0">
                <a:solidFill>
                  <a:schemeClr val="accent6"/>
                </a:solidFill>
              </a:rPr>
              <a:t> de </a:t>
            </a:r>
            <a:r>
              <a:rPr lang="es-ES_tradnl" altLang="en-US" sz="1400" b="0" dirty="0">
                <a:solidFill>
                  <a:schemeClr val="accent6"/>
                </a:solidFill>
                <a:hlinkClick r:id="rId3"/>
              </a:rPr>
              <a:t>Sistema Global de Informacion de Incendios (GWIS)</a:t>
            </a:r>
            <a:r>
              <a:rPr lang="es-ES_tradnl" altLang="en-US" sz="1400" b="0" baseline="30000" dirty="0">
                <a:solidFill>
                  <a:schemeClr val="accent6"/>
                </a:solidFill>
                <a:hlinkClick r:id="rId3"/>
              </a:rPr>
              <a:t>1</a:t>
            </a:r>
            <a:r>
              <a:rPr lang="es-ES_tradnl" altLang="en-US" sz="1400" b="0" dirty="0">
                <a:solidFill>
                  <a:schemeClr val="accent6"/>
                </a:solidFill>
              </a:rPr>
              <a:t> para convergencia y </a:t>
            </a:r>
            <a:r>
              <a:rPr lang="es-ES_tradnl" altLang="en-US" sz="1400" b="0" dirty="0" err="1">
                <a:solidFill>
                  <a:schemeClr val="accent6"/>
                </a:solidFill>
              </a:rPr>
              <a:t>armonizacion</a:t>
            </a:r>
            <a:r>
              <a:rPr lang="es-ES_tradnl" altLang="en-US" sz="1400" b="0" dirty="0">
                <a:solidFill>
                  <a:schemeClr val="accent6"/>
                </a:solidFill>
              </a:rPr>
              <a:t> de los datos.</a:t>
            </a:r>
          </a:p>
          <a:p>
            <a:pPr marL="241200" lvl="1" algn="l">
              <a:lnSpc>
                <a:spcPct val="150000"/>
              </a:lnSpc>
              <a:spcAft>
                <a:spcPts val="600"/>
              </a:spcAft>
              <a:buClrTx/>
              <a:buNone/>
            </a:pPr>
            <a:endParaRPr lang="es-ES_tradnl" altLang="en-US" sz="1400" b="0" dirty="0">
              <a:solidFill>
                <a:schemeClr val="accent6"/>
              </a:solidFill>
            </a:endParaRPr>
          </a:p>
        </p:txBody>
      </p:sp>
      <p:sp>
        <p:nvSpPr>
          <p:cNvPr id="4" name="TextBox 3">
            <a:extLst>
              <a:ext uri="{FF2B5EF4-FFF2-40B4-BE49-F238E27FC236}">
                <a16:creationId xmlns:a16="http://schemas.microsoft.com/office/drawing/2014/main" id="{508CE78F-410F-3F4B-8480-8E5F2478DFE7}"/>
              </a:ext>
            </a:extLst>
          </p:cNvPr>
          <p:cNvSpPr txBox="1"/>
          <p:nvPr/>
        </p:nvSpPr>
        <p:spPr>
          <a:xfrm>
            <a:off x="906985" y="6261820"/>
            <a:ext cx="7752443" cy="246221"/>
          </a:xfrm>
          <a:prstGeom prst="rect">
            <a:avLst/>
          </a:prstGeom>
          <a:solidFill>
            <a:schemeClr val="bg1"/>
          </a:solidFill>
        </p:spPr>
        <p:txBody>
          <a:bodyPr wrap="none" rtlCol="0">
            <a:spAutoFit/>
          </a:bodyPr>
          <a:lstStyle/>
          <a:p>
            <a:r>
              <a:rPr lang="en-US" altLang="en-US" sz="1400" baseline="30000" dirty="0">
                <a:solidFill>
                  <a:srgbClr val="2D2D8A"/>
                </a:solidFill>
              </a:rPr>
              <a:t>1 </a:t>
            </a:r>
            <a:r>
              <a:rPr lang="en-US" altLang="en-US" sz="1000" b="0" dirty="0">
                <a:solidFill>
                  <a:srgbClr val="2D2D8A"/>
                </a:solidFill>
              </a:rPr>
              <a:t>Global Wildfire Information System, developed by JRC under the Group on Earth Observations (GEO) and EU Copernicus programs</a:t>
            </a:r>
            <a:endParaRPr lang="en-US" sz="1000" b="0" dirty="0"/>
          </a:p>
        </p:txBody>
      </p:sp>
    </p:spTree>
    <p:extLst>
      <p:ext uri="{BB962C8B-B14F-4D97-AF65-F5344CB8AC3E}">
        <p14:creationId xmlns:p14="http://schemas.microsoft.com/office/powerpoint/2010/main" val="869439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8F577A-912E-CB41-BC10-47651D2F76B5}"/>
              </a:ext>
            </a:extLst>
          </p:cNvPr>
          <p:cNvSpPr>
            <a:spLocks noChangeArrowheads="1"/>
          </p:cNvSpPr>
          <p:nvPr/>
        </p:nvSpPr>
        <p:spPr bwMode="auto">
          <a:xfrm>
            <a:off x="0" y="1089253"/>
            <a:ext cx="9906000" cy="27969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ts val="2400"/>
              </a:lnSpc>
              <a:buClr>
                <a:srgbClr val="37ACDE"/>
              </a:buClr>
              <a:buFont typeface="Verdana" charset="0"/>
              <a:defRPr>
                <a:solidFill>
                  <a:srgbClr val="004494"/>
                </a:solidFill>
                <a:latin typeface="Verdana" charset="0"/>
                <a:ea typeface="MS PGothic" charset="-128"/>
              </a:defRPr>
            </a:lvl1pPr>
            <a:lvl2pPr>
              <a:lnSpc>
                <a:spcPts val="2400"/>
              </a:lnSpc>
              <a:buClr>
                <a:srgbClr val="37ACDE"/>
              </a:buClr>
              <a:buFont typeface="Verdana" charset="0"/>
              <a:buChar char="•"/>
              <a:defRPr>
                <a:solidFill>
                  <a:srgbClr val="004494"/>
                </a:solidFill>
                <a:latin typeface="Verdana" charset="0"/>
                <a:ea typeface="MS PGothic" charset="-128"/>
              </a:defRPr>
            </a:lvl2pPr>
            <a:lvl3pPr marL="1143000" indent="-228600">
              <a:lnSpc>
                <a:spcPts val="2400"/>
              </a:lnSpc>
              <a:buClr>
                <a:srgbClr val="37ACDE"/>
              </a:buClr>
              <a:buFont typeface="Wingdings" charset="2"/>
              <a:buChar char="§"/>
              <a:defRPr sz="1600">
                <a:solidFill>
                  <a:srgbClr val="004494"/>
                </a:solidFill>
                <a:latin typeface="Verdana" charset="0"/>
                <a:ea typeface="MS PGothic" charset="-128"/>
              </a:defRPr>
            </a:lvl3pPr>
            <a:lvl4pPr marL="1600200" indent="-228600">
              <a:lnSpc>
                <a:spcPts val="2400"/>
              </a:lnSpc>
              <a:buClr>
                <a:srgbClr val="37ACDE"/>
              </a:buClr>
              <a:buFont typeface="Arial" charset="0"/>
              <a:buChar char="•"/>
              <a:defRPr sz="1600">
                <a:solidFill>
                  <a:srgbClr val="004494"/>
                </a:solidFill>
                <a:latin typeface="Verdana" charset="0"/>
                <a:ea typeface="MS PGothic" charset="-128"/>
              </a:defRPr>
            </a:lvl4pPr>
            <a:lvl5pPr marL="2057400" indent="-228600">
              <a:lnSpc>
                <a:spcPts val="2400"/>
              </a:lnSpc>
              <a:buClr>
                <a:srgbClr val="37ACDE"/>
              </a:buClr>
              <a:buFont typeface="Verdana" charset="0"/>
              <a:buChar char="–"/>
              <a:defRPr sz="1600">
                <a:solidFill>
                  <a:srgbClr val="004494"/>
                </a:solidFill>
                <a:latin typeface="Verdana" charset="0"/>
                <a:ea typeface="MS PGothic" charset="-128"/>
              </a:defRPr>
            </a:lvl5pPr>
            <a:lvl6pPr marL="25146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6pPr>
            <a:lvl7pPr marL="29718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7pPr>
            <a:lvl8pPr marL="34290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8pPr>
            <a:lvl9pPr marL="38862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9pPr>
          </a:lstStyle>
          <a:p>
            <a:pPr algn="l" eaLnBrk="1" hangingPunct="1">
              <a:lnSpc>
                <a:spcPct val="150000"/>
              </a:lnSpc>
              <a:buClrTx/>
              <a:buFontTx/>
              <a:buNone/>
            </a:pPr>
            <a:r>
              <a:rPr lang="es-ES_tradnl" altLang="en-US" sz="1400">
                <a:solidFill>
                  <a:srgbClr val="2D2D8A"/>
                </a:solidFill>
              </a:rPr>
              <a:t>1. OBJETIVOS </a:t>
            </a:r>
          </a:p>
          <a:p>
            <a:pPr algn="l" eaLnBrk="1" hangingPunct="1">
              <a:lnSpc>
                <a:spcPct val="150000"/>
              </a:lnSpc>
              <a:buClrTx/>
              <a:buFontTx/>
              <a:buNone/>
            </a:pPr>
            <a:endParaRPr lang="es-ES_tradnl" altLang="en-US" sz="1300">
              <a:solidFill>
                <a:srgbClr val="2D2D8A"/>
              </a:solidFill>
            </a:endParaRPr>
          </a:p>
          <a:p>
            <a:pPr indent="-216000" algn="l">
              <a:lnSpc>
                <a:spcPct val="150000"/>
              </a:lnSpc>
              <a:spcAft>
                <a:spcPts val="600"/>
              </a:spcAft>
              <a:buClrTx/>
            </a:pPr>
            <a:r>
              <a:rPr lang="es-ES_tradnl" altLang="en-US" sz="1600">
                <a:solidFill>
                  <a:schemeClr val="accent6"/>
                </a:solidFill>
              </a:rPr>
              <a:t>Objetivos Especificos (3)</a:t>
            </a:r>
          </a:p>
          <a:p>
            <a:pPr indent="-216000" algn="l">
              <a:lnSpc>
                <a:spcPct val="150000"/>
              </a:lnSpc>
              <a:spcAft>
                <a:spcPts val="600"/>
              </a:spcAft>
              <a:buClrTx/>
            </a:pPr>
            <a:endParaRPr lang="es-ES_tradnl" altLang="en-US" sz="1600">
              <a:solidFill>
                <a:schemeClr val="accent6"/>
              </a:solidFill>
            </a:endParaRPr>
          </a:p>
          <a:p>
            <a:pPr marL="526950" lvl="1" indent="-285750" algn="l">
              <a:lnSpc>
                <a:spcPct val="150000"/>
              </a:lnSpc>
              <a:spcAft>
                <a:spcPts val="600"/>
              </a:spcAft>
              <a:buClrTx/>
            </a:pPr>
            <a:r>
              <a:rPr lang="es-ES_tradnl" altLang="en-US" sz="1400" b="0">
                <a:solidFill>
                  <a:schemeClr val="accent6"/>
                </a:solidFill>
              </a:rPr>
              <a:t>(3) Dar </a:t>
            </a:r>
            <a:r>
              <a:rPr lang="es-ES_tradnl" altLang="en-US" sz="1400">
                <a:solidFill>
                  <a:schemeClr val="accent6"/>
                </a:solidFill>
              </a:rPr>
              <a:t>apoyo a la gestion de incendios forestales </a:t>
            </a:r>
            <a:r>
              <a:rPr lang="es-ES_tradnl" altLang="en-US" sz="1400" b="0">
                <a:solidFill>
                  <a:schemeClr val="accent6"/>
                </a:solidFill>
              </a:rPr>
              <a:t>para mejorar la prevencion, preparacion y respuesta a los incendios forestales y facilitar el </a:t>
            </a:r>
            <a:r>
              <a:rPr lang="es-ES_tradnl" altLang="en-US" sz="1400">
                <a:solidFill>
                  <a:schemeClr val="accent6"/>
                </a:solidFill>
              </a:rPr>
              <a:t>intercambio de informacion, experiencias y buenas practicas </a:t>
            </a:r>
            <a:r>
              <a:rPr lang="es-ES_tradnl" altLang="en-US" sz="1400" b="0">
                <a:solidFill>
                  <a:schemeClr val="accent6"/>
                </a:solidFill>
              </a:rPr>
              <a:t>entre los paises.</a:t>
            </a:r>
          </a:p>
          <a:p>
            <a:pPr marL="241200" lvl="1" algn="l">
              <a:lnSpc>
                <a:spcPct val="150000"/>
              </a:lnSpc>
              <a:spcAft>
                <a:spcPts val="600"/>
              </a:spcAft>
              <a:buClrTx/>
              <a:buNone/>
            </a:pPr>
            <a:endParaRPr lang="es-ES_tradnl" altLang="en-US" sz="1400" b="0">
              <a:solidFill>
                <a:schemeClr val="accent6"/>
              </a:solidFill>
            </a:endParaRPr>
          </a:p>
        </p:txBody>
      </p:sp>
      <p:sp>
        <p:nvSpPr>
          <p:cNvPr id="4" name="TextBox 3">
            <a:extLst>
              <a:ext uri="{FF2B5EF4-FFF2-40B4-BE49-F238E27FC236}">
                <a16:creationId xmlns:a16="http://schemas.microsoft.com/office/drawing/2014/main" id="{508CE78F-410F-3F4B-8480-8E5F2478DFE7}"/>
              </a:ext>
            </a:extLst>
          </p:cNvPr>
          <p:cNvSpPr txBox="1"/>
          <p:nvPr/>
        </p:nvSpPr>
        <p:spPr>
          <a:xfrm>
            <a:off x="906985" y="6261820"/>
            <a:ext cx="7752443" cy="246221"/>
          </a:xfrm>
          <a:prstGeom prst="rect">
            <a:avLst/>
          </a:prstGeom>
          <a:solidFill>
            <a:schemeClr val="bg1"/>
          </a:solidFill>
        </p:spPr>
        <p:txBody>
          <a:bodyPr wrap="none" rtlCol="0">
            <a:spAutoFit/>
          </a:bodyPr>
          <a:lstStyle/>
          <a:p>
            <a:r>
              <a:rPr lang="en-US" altLang="en-US" sz="1400" baseline="30000" dirty="0">
                <a:solidFill>
                  <a:srgbClr val="2D2D8A"/>
                </a:solidFill>
              </a:rPr>
              <a:t>1 </a:t>
            </a:r>
            <a:r>
              <a:rPr lang="en-US" altLang="en-US" sz="1000" b="0" dirty="0">
                <a:solidFill>
                  <a:srgbClr val="2D2D8A"/>
                </a:solidFill>
              </a:rPr>
              <a:t>Global Wildfire Information System, developed by JRC under the Group on Earth Observations (GEO) and EU Copernicus programs</a:t>
            </a:r>
            <a:endParaRPr lang="en-US" sz="1000" b="0" dirty="0"/>
          </a:p>
        </p:txBody>
      </p:sp>
    </p:spTree>
    <p:extLst>
      <p:ext uri="{BB962C8B-B14F-4D97-AF65-F5344CB8AC3E}">
        <p14:creationId xmlns:p14="http://schemas.microsoft.com/office/powerpoint/2010/main" val="1047411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4">
            <a:extLst>
              <a:ext uri="{FF2B5EF4-FFF2-40B4-BE49-F238E27FC236}">
                <a16:creationId xmlns:a16="http://schemas.microsoft.com/office/drawing/2014/main" id="{FC556B5D-8C4E-0348-A245-89FA76B07A8C}"/>
              </a:ext>
            </a:extLst>
          </p:cNvPr>
          <p:cNvSpPr txBox="1">
            <a:spLocks noChangeArrowheads="1"/>
          </p:cNvSpPr>
          <p:nvPr/>
        </p:nvSpPr>
        <p:spPr bwMode="auto">
          <a:xfrm>
            <a:off x="3059403" y="1301221"/>
            <a:ext cx="3765775" cy="3196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7600" b="1">
                <a:solidFill>
                  <a:srgbClr val="FFD624"/>
                </a:solidFill>
                <a:latin typeface="Verdana" charset="0"/>
                <a:ea typeface="MS PGothic" charset="-128"/>
              </a:defRPr>
            </a:lvl1pPr>
            <a:lvl2pPr marL="742950" indent="-285750">
              <a:defRPr sz="7600" b="1">
                <a:solidFill>
                  <a:srgbClr val="FFD624"/>
                </a:solidFill>
                <a:latin typeface="Verdana" charset="0"/>
                <a:ea typeface="MS PGothic" charset="-128"/>
              </a:defRPr>
            </a:lvl2pPr>
            <a:lvl3pPr marL="1143000" indent="-228600">
              <a:defRPr sz="7600" b="1">
                <a:solidFill>
                  <a:srgbClr val="FFD624"/>
                </a:solidFill>
                <a:latin typeface="Verdana" charset="0"/>
                <a:ea typeface="MS PGothic" charset="-128"/>
              </a:defRPr>
            </a:lvl3pPr>
            <a:lvl4pPr marL="1600200" indent="-228600">
              <a:defRPr sz="7600" b="1">
                <a:solidFill>
                  <a:srgbClr val="FFD624"/>
                </a:solidFill>
                <a:latin typeface="Verdana" charset="0"/>
                <a:ea typeface="MS PGothic" charset="-128"/>
              </a:defRPr>
            </a:lvl4pPr>
            <a:lvl5pPr marL="2057400" indent="-228600">
              <a:defRPr sz="7600" b="1">
                <a:solidFill>
                  <a:srgbClr val="FFD624"/>
                </a:solidFill>
                <a:latin typeface="Verdana" charset="0"/>
                <a:ea typeface="MS PGothic" charset="-128"/>
              </a:defRPr>
            </a:lvl5pPr>
            <a:lvl6pPr marL="2514600" indent="-228600" eaLnBrk="0" fontAlgn="base" hangingPunct="0">
              <a:spcBef>
                <a:spcPct val="0"/>
              </a:spcBef>
              <a:spcAft>
                <a:spcPct val="0"/>
              </a:spcAft>
              <a:defRPr sz="7600" b="1">
                <a:solidFill>
                  <a:srgbClr val="FFD624"/>
                </a:solidFill>
                <a:latin typeface="Verdana" charset="0"/>
                <a:ea typeface="MS PGothic" charset="-128"/>
              </a:defRPr>
            </a:lvl6pPr>
            <a:lvl7pPr marL="2971800" indent="-228600" eaLnBrk="0" fontAlgn="base" hangingPunct="0">
              <a:spcBef>
                <a:spcPct val="0"/>
              </a:spcBef>
              <a:spcAft>
                <a:spcPct val="0"/>
              </a:spcAft>
              <a:defRPr sz="7600" b="1">
                <a:solidFill>
                  <a:srgbClr val="FFD624"/>
                </a:solidFill>
                <a:latin typeface="Verdana" charset="0"/>
                <a:ea typeface="MS PGothic" charset="-128"/>
              </a:defRPr>
            </a:lvl7pPr>
            <a:lvl8pPr marL="3429000" indent="-228600" eaLnBrk="0" fontAlgn="base" hangingPunct="0">
              <a:spcBef>
                <a:spcPct val="0"/>
              </a:spcBef>
              <a:spcAft>
                <a:spcPct val="0"/>
              </a:spcAft>
              <a:defRPr sz="7600" b="1">
                <a:solidFill>
                  <a:srgbClr val="FFD624"/>
                </a:solidFill>
                <a:latin typeface="Verdana" charset="0"/>
                <a:ea typeface="MS PGothic" charset="-128"/>
              </a:defRPr>
            </a:lvl8pPr>
            <a:lvl9pPr marL="3886200" indent="-228600" eaLnBrk="0" fontAlgn="base" hangingPunct="0">
              <a:spcBef>
                <a:spcPct val="0"/>
              </a:spcBef>
              <a:spcAft>
                <a:spcPct val="0"/>
              </a:spcAft>
              <a:defRPr sz="7600" b="1">
                <a:solidFill>
                  <a:srgbClr val="FFD624"/>
                </a:solidFill>
                <a:latin typeface="Verdana" charset="0"/>
                <a:ea typeface="MS PGothic" charset="-128"/>
              </a:defRPr>
            </a:lvl9pPr>
          </a:lstStyle>
          <a:p>
            <a:pPr algn="ctr" eaLnBrk="1" hangingPunct="1">
              <a:defRPr/>
            </a:pPr>
            <a:r>
              <a:rPr lang="en-US" altLang="en-US" sz="1477" dirty="0" err="1">
                <a:solidFill>
                  <a:srgbClr val="0F5494"/>
                </a:solidFill>
                <a:ea typeface="ＭＳ Ｐゴシック" charset="-128"/>
              </a:rPr>
              <a:t>Actividades</a:t>
            </a:r>
            <a:r>
              <a:rPr lang="en-US" altLang="en-US" sz="1477" dirty="0">
                <a:solidFill>
                  <a:srgbClr val="0F5494"/>
                </a:solidFill>
                <a:ea typeface="ＭＳ Ｐゴシック" charset="-128"/>
              </a:rPr>
              <a:t> </a:t>
            </a:r>
            <a:r>
              <a:rPr lang="en-US" altLang="en-US" sz="1477" dirty="0" err="1">
                <a:solidFill>
                  <a:srgbClr val="0F5494"/>
                </a:solidFill>
                <a:ea typeface="ＭＳ Ｐゴシック" charset="-128"/>
              </a:rPr>
              <a:t>potenciales</a:t>
            </a:r>
            <a:r>
              <a:rPr lang="en-US" altLang="en-US" sz="1477" dirty="0">
                <a:solidFill>
                  <a:srgbClr val="0F5494"/>
                </a:solidFill>
                <a:ea typeface="ＭＳ Ｐゴシック" charset="-128"/>
              </a:rPr>
              <a:t> del </a:t>
            </a:r>
            <a:r>
              <a:rPr lang="en-US" altLang="en-US" sz="1477" dirty="0" err="1">
                <a:solidFill>
                  <a:srgbClr val="0F5494"/>
                </a:solidFill>
                <a:ea typeface="ＭＳ Ｐゴシック" charset="-128"/>
              </a:rPr>
              <a:t>grupo</a:t>
            </a:r>
            <a:endParaRPr lang="en-US" altLang="en-US" sz="1477" dirty="0">
              <a:solidFill>
                <a:srgbClr val="0F5494"/>
              </a:solidFill>
              <a:ea typeface="ＭＳ Ｐゴシック" charset="-128"/>
            </a:endParaRPr>
          </a:p>
        </p:txBody>
      </p:sp>
      <p:sp>
        <p:nvSpPr>
          <p:cNvPr id="9" name="TextBox 8">
            <a:extLst>
              <a:ext uri="{FF2B5EF4-FFF2-40B4-BE49-F238E27FC236}">
                <a16:creationId xmlns:a16="http://schemas.microsoft.com/office/drawing/2014/main" id="{76744864-BA85-2A4E-B790-71C3DA47D23D}"/>
              </a:ext>
            </a:extLst>
          </p:cNvPr>
          <p:cNvSpPr txBox="1"/>
          <p:nvPr/>
        </p:nvSpPr>
        <p:spPr>
          <a:xfrm>
            <a:off x="6592938" y="1100064"/>
            <a:ext cx="2723310" cy="1107996"/>
          </a:xfrm>
          <a:prstGeom prst="rect">
            <a:avLst/>
          </a:prstGeom>
          <a:noFill/>
        </p:spPr>
        <p:txBody>
          <a:bodyPr wrap="square" rtlCol="0">
            <a:spAutoFit/>
          </a:bodyPr>
          <a:lstStyle/>
          <a:p>
            <a:pPr algn="ctr">
              <a:spcAft>
                <a:spcPts val="600"/>
              </a:spcAft>
            </a:pPr>
            <a:r>
              <a:rPr lang="en-US" sz="1400" dirty="0">
                <a:solidFill>
                  <a:schemeClr val="accent6"/>
                </a:solidFill>
              </a:rPr>
              <a:t>2 </a:t>
            </a:r>
            <a:r>
              <a:rPr lang="en-US" sz="1400" dirty="0" err="1">
                <a:solidFill>
                  <a:schemeClr val="accent6"/>
                </a:solidFill>
              </a:rPr>
              <a:t>reuniones</a:t>
            </a:r>
            <a:r>
              <a:rPr lang="en-US" sz="1400" dirty="0">
                <a:solidFill>
                  <a:schemeClr val="accent6"/>
                </a:solidFill>
              </a:rPr>
              <a:t> </a:t>
            </a:r>
            <a:r>
              <a:rPr lang="en-US" sz="1400" dirty="0" err="1">
                <a:solidFill>
                  <a:schemeClr val="accent6"/>
                </a:solidFill>
              </a:rPr>
              <a:t>anuales</a:t>
            </a:r>
            <a:endParaRPr lang="en-US" sz="1400" dirty="0">
              <a:solidFill>
                <a:schemeClr val="accent6"/>
              </a:solidFill>
            </a:endParaRPr>
          </a:p>
          <a:p>
            <a:pPr algn="ctr">
              <a:spcAft>
                <a:spcPts val="600"/>
              </a:spcAft>
            </a:pPr>
            <a:r>
              <a:rPr lang="en-US" sz="1400" dirty="0">
                <a:solidFill>
                  <a:schemeClr val="accent6"/>
                </a:solidFill>
              </a:rPr>
              <a:t>(pre- &amp; post- </a:t>
            </a:r>
            <a:r>
              <a:rPr lang="en-US" sz="1400" dirty="0" err="1">
                <a:solidFill>
                  <a:schemeClr val="accent6"/>
                </a:solidFill>
              </a:rPr>
              <a:t>campaña</a:t>
            </a:r>
            <a:r>
              <a:rPr lang="en-US" sz="1400" dirty="0">
                <a:solidFill>
                  <a:schemeClr val="accent6"/>
                </a:solidFill>
              </a:rPr>
              <a:t> de </a:t>
            </a:r>
            <a:r>
              <a:rPr lang="en-US" sz="1400" dirty="0" err="1">
                <a:solidFill>
                  <a:schemeClr val="accent6"/>
                </a:solidFill>
              </a:rPr>
              <a:t>incendios</a:t>
            </a:r>
            <a:r>
              <a:rPr lang="en-US" sz="1400" dirty="0">
                <a:solidFill>
                  <a:schemeClr val="accent6"/>
                </a:solidFill>
              </a:rPr>
              <a:t>)</a:t>
            </a:r>
          </a:p>
          <a:p>
            <a:pPr algn="ctr">
              <a:spcAft>
                <a:spcPts val="600"/>
              </a:spcAft>
            </a:pPr>
            <a:r>
              <a:rPr lang="en-US" sz="1400" dirty="0">
                <a:solidFill>
                  <a:schemeClr val="accent6"/>
                </a:solidFill>
              </a:rPr>
              <a:t>&amp; </a:t>
            </a:r>
            <a:r>
              <a:rPr lang="en-US" sz="1400" dirty="0" err="1">
                <a:solidFill>
                  <a:schemeClr val="accent6"/>
                </a:solidFill>
              </a:rPr>
              <a:t>Talleres</a:t>
            </a:r>
            <a:r>
              <a:rPr lang="en-US" sz="1400" dirty="0">
                <a:solidFill>
                  <a:schemeClr val="accent6"/>
                </a:solidFill>
              </a:rPr>
              <a:t> de </a:t>
            </a:r>
            <a:r>
              <a:rPr lang="en-US" sz="1400" dirty="0" err="1">
                <a:solidFill>
                  <a:schemeClr val="accent6"/>
                </a:solidFill>
              </a:rPr>
              <a:t>Trabajo</a:t>
            </a:r>
            <a:r>
              <a:rPr lang="en-US" sz="1400" dirty="0">
                <a:solidFill>
                  <a:schemeClr val="accent6"/>
                </a:solidFill>
              </a:rPr>
              <a:t> ad-hoc </a:t>
            </a:r>
          </a:p>
        </p:txBody>
      </p:sp>
      <p:pic>
        <p:nvPicPr>
          <p:cNvPr id="14" name="Picture 13">
            <a:extLst>
              <a:ext uri="{FF2B5EF4-FFF2-40B4-BE49-F238E27FC236}">
                <a16:creationId xmlns:a16="http://schemas.microsoft.com/office/drawing/2014/main" id="{BB6ED9E8-6BB0-154D-B01D-8E9D36BA43A2}"/>
              </a:ext>
            </a:extLst>
          </p:cNvPr>
          <p:cNvPicPr>
            <a:picLocks noChangeAspect="1"/>
          </p:cNvPicPr>
          <p:nvPr/>
        </p:nvPicPr>
        <p:blipFill>
          <a:blip r:embed="rId3"/>
          <a:stretch>
            <a:fillRect/>
          </a:stretch>
        </p:blipFill>
        <p:spPr>
          <a:xfrm>
            <a:off x="673294" y="1654392"/>
            <a:ext cx="2664961" cy="3771792"/>
          </a:xfrm>
          <a:prstGeom prst="rect">
            <a:avLst/>
          </a:prstGeom>
        </p:spPr>
      </p:pic>
      <p:pic>
        <p:nvPicPr>
          <p:cNvPr id="15" name="Picture 14">
            <a:extLst>
              <a:ext uri="{FF2B5EF4-FFF2-40B4-BE49-F238E27FC236}">
                <a16:creationId xmlns:a16="http://schemas.microsoft.com/office/drawing/2014/main" id="{D6E208A7-ED77-E441-A6CE-186E5B29E89D}"/>
              </a:ext>
            </a:extLst>
          </p:cNvPr>
          <p:cNvPicPr>
            <a:picLocks noChangeAspect="1"/>
          </p:cNvPicPr>
          <p:nvPr/>
        </p:nvPicPr>
        <p:blipFill>
          <a:blip r:embed="rId4"/>
          <a:stretch>
            <a:fillRect/>
          </a:stretch>
        </p:blipFill>
        <p:spPr>
          <a:xfrm>
            <a:off x="3756940" y="2012902"/>
            <a:ext cx="2682154" cy="3796430"/>
          </a:xfrm>
          <a:prstGeom prst="rect">
            <a:avLst/>
          </a:prstGeom>
        </p:spPr>
      </p:pic>
      <p:pic>
        <p:nvPicPr>
          <p:cNvPr id="16" name="Picture 15">
            <a:extLst>
              <a:ext uri="{FF2B5EF4-FFF2-40B4-BE49-F238E27FC236}">
                <a16:creationId xmlns:a16="http://schemas.microsoft.com/office/drawing/2014/main" id="{DB5326C4-64E8-8F46-BB21-33EAA78D3D6B}"/>
              </a:ext>
            </a:extLst>
          </p:cNvPr>
          <p:cNvPicPr>
            <a:picLocks noChangeAspect="1"/>
          </p:cNvPicPr>
          <p:nvPr/>
        </p:nvPicPr>
        <p:blipFill>
          <a:blip r:embed="rId5"/>
          <a:stretch>
            <a:fillRect/>
          </a:stretch>
        </p:blipFill>
        <p:spPr>
          <a:xfrm>
            <a:off x="6747983" y="3252236"/>
            <a:ext cx="2413221" cy="3404792"/>
          </a:xfrm>
          <a:prstGeom prst="rect">
            <a:avLst/>
          </a:prstGeom>
        </p:spPr>
      </p:pic>
      <p:pic>
        <p:nvPicPr>
          <p:cNvPr id="6" name="Picture 5">
            <a:extLst>
              <a:ext uri="{FF2B5EF4-FFF2-40B4-BE49-F238E27FC236}">
                <a16:creationId xmlns:a16="http://schemas.microsoft.com/office/drawing/2014/main" id="{2DB1F342-51B2-6744-9705-F3C80F85455C}"/>
              </a:ext>
            </a:extLst>
          </p:cNvPr>
          <p:cNvPicPr>
            <a:picLocks noChangeAspect="1"/>
          </p:cNvPicPr>
          <p:nvPr/>
        </p:nvPicPr>
        <p:blipFill>
          <a:blip r:embed="rId4"/>
          <a:stretch>
            <a:fillRect/>
          </a:stretch>
        </p:blipFill>
        <p:spPr>
          <a:xfrm>
            <a:off x="3774114" y="2012902"/>
            <a:ext cx="2664980" cy="3772122"/>
          </a:xfrm>
          <a:prstGeom prst="rect">
            <a:avLst/>
          </a:prstGeom>
        </p:spPr>
      </p:pic>
      <p:grpSp>
        <p:nvGrpSpPr>
          <p:cNvPr id="5" name="Group 4">
            <a:extLst>
              <a:ext uri="{FF2B5EF4-FFF2-40B4-BE49-F238E27FC236}">
                <a16:creationId xmlns:a16="http://schemas.microsoft.com/office/drawing/2014/main" id="{89983959-FB38-574B-8AEC-C280CF19CCB8}"/>
              </a:ext>
            </a:extLst>
          </p:cNvPr>
          <p:cNvGrpSpPr/>
          <p:nvPr/>
        </p:nvGrpSpPr>
        <p:grpSpPr>
          <a:xfrm>
            <a:off x="673294" y="1654062"/>
            <a:ext cx="2665194" cy="3772122"/>
            <a:chOff x="465792" y="1602817"/>
            <a:chExt cx="2665194" cy="3772122"/>
          </a:xfrm>
        </p:grpSpPr>
        <p:pic>
          <p:nvPicPr>
            <p:cNvPr id="4" name="Picture 3">
              <a:extLst>
                <a:ext uri="{FF2B5EF4-FFF2-40B4-BE49-F238E27FC236}">
                  <a16:creationId xmlns:a16="http://schemas.microsoft.com/office/drawing/2014/main" id="{6945FE1B-D44C-2140-AD5B-E0F9315BD493}"/>
                </a:ext>
              </a:extLst>
            </p:cNvPr>
            <p:cNvPicPr>
              <a:picLocks noChangeAspect="1"/>
            </p:cNvPicPr>
            <p:nvPr/>
          </p:nvPicPr>
          <p:blipFill>
            <a:blip r:embed="rId3"/>
            <a:stretch>
              <a:fillRect/>
            </a:stretch>
          </p:blipFill>
          <p:spPr>
            <a:xfrm>
              <a:off x="465792" y="1602817"/>
              <a:ext cx="2665194" cy="3772122"/>
            </a:xfrm>
            <a:prstGeom prst="rect">
              <a:avLst/>
            </a:prstGeom>
          </p:spPr>
        </p:pic>
        <p:sp>
          <p:nvSpPr>
            <p:cNvPr id="3" name="TextBox 2">
              <a:extLst>
                <a:ext uri="{FF2B5EF4-FFF2-40B4-BE49-F238E27FC236}">
                  <a16:creationId xmlns:a16="http://schemas.microsoft.com/office/drawing/2014/main" id="{08B677AC-E1DE-B14F-BAB9-FD7EB168CE1F}"/>
                </a:ext>
              </a:extLst>
            </p:cNvPr>
            <p:cNvSpPr txBox="1"/>
            <p:nvPr/>
          </p:nvSpPr>
          <p:spPr>
            <a:xfrm>
              <a:off x="465792" y="2482519"/>
              <a:ext cx="2665194" cy="667081"/>
            </a:xfrm>
            <a:prstGeom prst="rect">
              <a:avLst/>
            </a:prstGeom>
            <a:solidFill>
              <a:schemeClr val="accent1"/>
            </a:solidFill>
          </p:spPr>
          <p:txBody>
            <a:bodyPr wrap="square" rtlCol="0">
              <a:noAutofit/>
            </a:bodyPr>
            <a:lstStyle/>
            <a:p>
              <a:pPr algn="ctr"/>
              <a:r>
                <a:rPr lang="en-US" sz="1600" dirty="0">
                  <a:solidFill>
                    <a:srgbClr val="0070C0"/>
                  </a:solidFill>
                </a:rPr>
                <a:t>1</a:t>
              </a:r>
              <a:r>
                <a:rPr lang="en-US" sz="1600" baseline="30000" dirty="0">
                  <a:solidFill>
                    <a:srgbClr val="0070C0"/>
                  </a:solidFill>
                </a:rPr>
                <a:t>st</a:t>
              </a:r>
              <a:r>
                <a:rPr lang="en-US" sz="1600" dirty="0">
                  <a:solidFill>
                    <a:srgbClr val="0070C0"/>
                  </a:solidFill>
                </a:rPr>
                <a:t> Informe </a:t>
              </a:r>
              <a:r>
                <a:rPr lang="en-US" sz="1600" dirty="0" err="1">
                  <a:solidFill>
                    <a:srgbClr val="0070C0"/>
                  </a:solidFill>
                </a:rPr>
                <a:t>Anual</a:t>
              </a:r>
              <a:r>
                <a:rPr lang="en-US" sz="1600" dirty="0">
                  <a:solidFill>
                    <a:srgbClr val="0070C0"/>
                  </a:solidFill>
                </a:rPr>
                <a:t> </a:t>
              </a:r>
              <a:r>
                <a:rPr lang="en-US" sz="1600" dirty="0" err="1">
                  <a:solidFill>
                    <a:srgbClr val="0070C0"/>
                  </a:solidFill>
                </a:rPr>
                <a:t>sobre</a:t>
              </a:r>
              <a:r>
                <a:rPr lang="en-US" sz="1600" dirty="0">
                  <a:solidFill>
                    <a:srgbClr val="0070C0"/>
                  </a:solidFill>
                </a:rPr>
                <a:t> </a:t>
              </a:r>
              <a:r>
                <a:rPr lang="en-US" sz="1600" dirty="0" err="1">
                  <a:solidFill>
                    <a:srgbClr val="0070C0"/>
                  </a:solidFill>
                </a:rPr>
                <a:t>Incendios</a:t>
              </a:r>
              <a:r>
                <a:rPr lang="en-US" sz="1600" dirty="0">
                  <a:solidFill>
                    <a:srgbClr val="0070C0"/>
                  </a:solidFill>
                </a:rPr>
                <a:t> </a:t>
              </a:r>
              <a:r>
                <a:rPr lang="en-US" sz="1600" dirty="0" err="1">
                  <a:solidFill>
                    <a:srgbClr val="0070C0"/>
                  </a:solidFill>
                </a:rPr>
                <a:t>en</a:t>
              </a:r>
              <a:r>
                <a:rPr lang="en-US" sz="1600" dirty="0">
                  <a:solidFill>
                    <a:srgbClr val="0070C0"/>
                  </a:solidFill>
                </a:rPr>
                <a:t> LAC</a:t>
              </a:r>
            </a:p>
          </p:txBody>
        </p:sp>
      </p:grpSp>
      <p:grpSp>
        <p:nvGrpSpPr>
          <p:cNvPr id="7" name="Group 6">
            <a:extLst>
              <a:ext uri="{FF2B5EF4-FFF2-40B4-BE49-F238E27FC236}">
                <a16:creationId xmlns:a16="http://schemas.microsoft.com/office/drawing/2014/main" id="{29B302A0-7F5C-104D-A947-4F49ABC674C4}"/>
              </a:ext>
            </a:extLst>
          </p:cNvPr>
          <p:cNvGrpSpPr/>
          <p:nvPr/>
        </p:nvGrpSpPr>
        <p:grpSpPr>
          <a:xfrm>
            <a:off x="6747983" y="2867304"/>
            <a:ext cx="2673574" cy="3772122"/>
            <a:chOff x="6514747" y="2968171"/>
            <a:chExt cx="2673574" cy="3772122"/>
          </a:xfrm>
        </p:grpSpPr>
        <p:pic>
          <p:nvPicPr>
            <p:cNvPr id="8" name="Picture 7">
              <a:extLst>
                <a:ext uri="{FF2B5EF4-FFF2-40B4-BE49-F238E27FC236}">
                  <a16:creationId xmlns:a16="http://schemas.microsoft.com/office/drawing/2014/main" id="{5AB0BEE9-DC6D-0D45-A515-3A7E29D4EF67}"/>
                </a:ext>
              </a:extLst>
            </p:cNvPr>
            <p:cNvPicPr>
              <a:picLocks noChangeAspect="1"/>
            </p:cNvPicPr>
            <p:nvPr/>
          </p:nvPicPr>
          <p:blipFill>
            <a:blip r:embed="rId5"/>
            <a:stretch>
              <a:fillRect/>
            </a:stretch>
          </p:blipFill>
          <p:spPr>
            <a:xfrm>
              <a:off x="6514747" y="2968171"/>
              <a:ext cx="2673574" cy="3772122"/>
            </a:xfrm>
            <a:prstGeom prst="rect">
              <a:avLst/>
            </a:prstGeom>
          </p:spPr>
        </p:pic>
        <p:sp>
          <p:nvSpPr>
            <p:cNvPr id="11" name="TextBox 10">
              <a:extLst>
                <a:ext uri="{FF2B5EF4-FFF2-40B4-BE49-F238E27FC236}">
                  <a16:creationId xmlns:a16="http://schemas.microsoft.com/office/drawing/2014/main" id="{2D783D82-6285-F94E-B579-C4666E48A73F}"/>
                </a:ext>
              </a:extLst>
            </p:cNvPr>
            <p:cNvSpPr txBox="1"/>
            <p:nvPr/>
          </p:nvSpPr>
          <p:spPr>
            <a:xfrm>
              <a:off x="6591942" y="3734464"/>
              <a:ext cx="2469447" cy="830997"/>
            </a:xfrm>
            <a:prstGeom prst="rect">
              <a:avLst/>
            </a:prstGeom>
            <a:solidFill>
              <a:schemeClr val="accent1"/>
            </a:solidFill>
          </p:spPr>
          <p:txBody>
            <a:bodyPr wrap="square" rtlCol="0">
              <a:spAutoFit/>
            </a:bodyPr>
            <a:lstStyle/>
            <a:p>
              <a:pPr algn="ctr"/>
              <a:r>
                <a:rPr lang="en-US" sz="1600" dirty="0" err="1">
                  <a:solidFill>
                    <a:srgbClr val="0070C0"/>
                  </a:solidFill>
                </a:rPr>
                <a:t>Criterios</a:t>
              </a:r>
              <a:r>
                <a:rPr lang="en-US" sz="1600" dirty="0">
                  <a:solidFill>
                    <a:srgbClr val="0070C0"/>
                  </a:solidFill>
                </a:rPr>
                <a:t> </a:t>
              </a:r>
              <a:r>
                <a:rPr lang="en-US" sz="1600" dirty="0" err="1">
                  <a:solidFill>
                    <a:srgbClr val="0070C0"/>
                  </a:solidFill>
                </a:rPr>
                <a:t>Armonizados</a:t>
              </a:r>
              <a:r>
                <a:rPr lang="en-US" sz="1600" dirty="0">
                  <a:solidFill>
                    <a:srgbClr val="0070C0"/>
                  </a:solidFill>
                </a:rPr>
                <a:t> para </a:t>
              </a:r>
              <a:r>
                <a:rPr lang="en-US" sz="1600" dirty="0" err="1">
                  <a:solidFill>
                    <a:srgbClr val="0070C0"/>
                  </a:solidFill>
                </a:rPr>
                <a:t>estimación</a:t>
              </a:r>
              <a:r>
                <a:rPr lang="en-US" sz="1600" dirty="0">
                  <a:solidFill>
                    <a:srgbClr val="0070C0"/>
                  </a:solidFill>
                </a:rPr>
                <a:t> del </a:t>
              </a:r>
              <a:r>
                <a:rPr lang="en-US" sz="1600" dirty="0" err="1">
                  <a:solidFill>
                    <a:srgbClr val="0070C0"/>
                  </a:solidFill>
                </a:rPr>
                <a:t>riesgo</a:t>
              </a:r>
              <a:r>
                <a:rPr lang="en-US" sz="1600" dirty="0">
                  <a:solidFill>
                    <a:srgbClr val="0070C0"/>
                  </a:solidFill>
                </a:rPr>
                <a:t> de </a:t>
              </a:r>
              <a:r>
                <a:rPr lang="en-US" sz="1600" dirty="0" err="1">
                  <a:solidFill>
                    <a:srgbClr val="0070C0"/>
                  </a:solidFill>
                </a:rPr>
                <a:t>incendios</a:t>
              </a:r>
              <a:r>
                <a:rPr lang="en-US" sz="1600" dirty="0">
                  <a:solidFill>
                    <a:srgbClr val="0070C0"/>
                  </a:solidFill>
                </a:rPr>
                <a:t> </a:t>
              </a:r>
            </a:p>
          </p:txBody>
        </p:sp>
      </p:grpSp>
    </p:spTree>
    <p:extLst>
      <p:ext uri="{BB962C8B-B14F-4D97-AF65-F5344CB8AC3E}">
        <p14:creationId xmlns:p14="http://schemas.microsoft.com/office/powerpoint/2010/main" val="17356787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ChangeArrowheads="1"/>
          </p:cNvSpPr>
          <p:nvPr/>
        </p:nvSpPr>
        <p:spPr bwMode="auto">
          <a:xfrm>
            <a:off x="0" y="1045236"/>
            <a:ext cx="9906000" cy="56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ts val="2400"/>
              </a:lnSpc>
              <a:buClr>
                <a:srgbClr val="37ACDE"/>
              </a:buClr>
              <a:buFont typeface="Verdana" charset="0"/>
              <a:defRPr>
                <a:solidFill>
                  <a:srgbClr val="004494"/>
                </a:solidFill>
                <a:latin typeface="Verdana" charset="0"/>
                <a:ea typeface="MS PGothic" charset="-128"/>
              </a:defRPr>
            </a:lvl1pPr>
            <a:lvl2pPr>
              <a:lnSpc>
                <a:spcPts val="2400"/>
              </a:lnSpc>
              <a:buClr>
                <a:srgbClr val="37ACDE"/>
              </a:buClr>
              <a:buFont typeface="Verdana" charset="0"/>
              <a:buChar char="•"/>
              <a:defRPr>
                <a:solidFill>
                  <a:srgbClr val="004494"/>
                </a:solidFill>
                <a:latin typeface="Verdana" charset="0"/>
                <a:ea typeface="MS PGothic" charset="-128"/>
              </a:defRPr>
            </a:lvl2pPr>
            <a:lvl3pPr marL="1143000" indent="-228600">
              <a:lnSpc>
                <a:spcPts val="2400"/>
              </a:lnSpc>
              <a:buClr>
                <a:srgbClr val="37ACDE"/>
              </a:buClr>
              <a:buFont typeface="Wingdings" charset="2"/>
              <a:buChar char="§"/>
              <a:defRPr sz="1600">
                <a:solidFill>
                  <a:srgbClr val="004494"/>
                </a:solidFill>
                <a:latin typeface="Verdana" charset="0"/>
                <a:ea typeface="MS PGothic" charset="-128"/>
              </a:defRPr>
            </a:lvl3pPr>
            <a:lvl4pPr marL="1600200" indent="-228600">
              <a:lnSpc>
                <a:spcPts val="2400"/>
              </a:lnSpc>
              <a:buClr>
                <a:srgbClr val="37ACDE"/>
              </a:buClr>
              <a:buFont typeface="Arial" charset="0"/>
              <a:buChar char="•"/>
              <a:defRPr sz="1600">
                <a:solidFill>
                  <a:srgbClr val="004494"/>
                </a:solidFill>
                <a:latin typeface="Verdana" charset="0"/>
                <a:ea typeface="MS PGothic" charset="-128"/>
              </a:defRPr>
            </a:lvl4pPr>
            <a:lvl5pPr marL="2057400" indent="-228600">
              <a:lnSpc>
                <a:spcPts val="2400"/>
              </a:lnSpc>
              <a:buClr>
                <a:srgbClr val="37ACDE"/>
              </a:buClr>
              <a:buFont typeface="Verdana" charset="0"/>
              <a:buChar char="–"/>
              <a:defRPr sz="1600">
                <a:solidFill>
                  <a:srgbClr val="004494"/>
                </a:solidFill>
                <a:latin typeface="Verdana" charset="0"/>
                <a:ea typeface="MS PGothic" charset="-128"/>
              </a:defRPr>
            </a:lvl5pPr>
            <a:lvl6pPr marL="25146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6pPr>
            <a:lvl7pPr marL="29718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7pPr>
            <a:lvl8pPr marL="34290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8pPr>
            <a:lvl9pPr marL="38862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9pPr>
          </a:lstStyle>
          <a:p>
            <a:pPr algn="l" eaLnBrk="1" hangingPunct="1">
              <a:lnSpc>
                <a:spcPct val="150000"/>
              </a:lnSpc>
              <a:buClrTx/>
              <a:buFontTx/>
              <a:buNone/>
            </a:pPr>
            <a:r>
              <a:rPr lang="es-ES_tradnl" altLang="en-US" sz="1800" dirty="0">
                <a:solidFill>
                  <a:srgbClr val="2D2D8A"/>
                </a:solidFill>
              </a:rPr>
              <a:t>3. </a:t>
            </a:r>
            <a:r>
              <a:rPr lang="es-ES_tradnl" altLang="en-US" sz="1600" dirty="0">
                <a:solidFill>
                  <a:srgbClr val="2D2D8A"/>
                </a:solidFill>
              </a:rPr>
              <a:t>Gestión/Coordinación del proyecto</a:t>
            </a:r>
            <a:endParaRPr lang="es-ES_tradnl" altLang="en-US" sz="1600" b="0" dirty="0">
              <a:solidFill>
                <a:srgbClr val="2D2D8A"/>
              </a:solidFill>
            </a:endParaRPr>
          </a:p>
          <a:p>
            <a:pPr algn="l" eaLnBrk="1" hangingPunct="1">
              <a:lnSpc>
                <a:spcPct val="150000"/>
              </a:lnSpc>
              <a:buClrTx/>
              <a:buFontTx/>
              <a:buNone/>
            </a:pPr>
            <a:endParaRPr lang="es-ES_tradnl" altLang="en-US" sz="1600" b="0" dirty="0">
              <a:solidFill>
                <a:schemeClr val="accent6"/>
              </a:solidFill>
            </a:endParaRPr>
          </a:p>
          <a:p>
            <a:pPr marL="526950" lvl="1" indent="-285750" algn="l">
              <a:lnSpc>
                <a:spcPct val="150000"/>
              </a:lnSpc>
              <a:spcAft>
                <a:spcPts val="600"/>
              </a:spcAft>
              <a:buClrTx/>
            </a:pPr>
            <a:r>
              <a:rPr lang="es-ES_tradnl" altLang="en-US" sz="1600" dirty="0">
                <a:solidFill>
                  <a:schemeClr val="accent6"/>
                </a:solidFill>
              </a:rPr>
              <a:t>Gestión/Coordinación: </a:t>
            </a:r>
            <a:r>
              <a:rPr lang="es-ES_tradnl" altLang="en-US" sz="1600" b="0" dirty="0">
                <a:solidFill>
                  <a:schemeClr val="accent6"/>
                </a:solidFill>
              </a:rPr>
              <a:t> JRC y EEAS </a:t>
            </a:r>
            <a:r>
              <a:rPr lang="es-ES_tradnl" altLang="en-US" sz="1600" b="0" dirty="0" err="1">
                <a:solidFill>
                  <a:schemeClr val="accent6"/>
                </a:solidFill>
              </a:rPr>
              <a:t>Americas</a:t>
            </a:r>
            <a:r>
              <a:rPr lang="es-ES_tradnl" altLang="en-US" sz="1600" b="0" dirty="0">
                <a:solidFill>
                  <a:schemeClr val="accent6"/>
                </a:solidFill>
              </a:rPr>
              <a:t>, en cooperación con ECHO e INTPA</a:t>
            </a:r>
          </a:p>
          <a:p>
            <a:pPr marL="526950" lvl="1" indent="-285750" algn="l">
              <a:lnSpc>
                <a:spcPct val="150000"/>
              </a:lnSpc>
              <a:spcAft>
                <a:spcPts val="600"/>
              </a:spcAft>
              <a:buClrTx/>
            </a:pPr>
            <a:r>
              <a:rPr lang="es-ES_tradnl" altLang="en-US" sz="1600" b="0" dirty="0">
                <a:solidFill>
                  <a:schemeClr val="accent6"/>
                </a:solidFill>
              </a:rPr>
              <a:t>Otros servicios de la UE participantes: ENV, CLIMA, DEFIS, etc.</a:t>
            </a:r>
          </a:p>
          <a:p>
            <a:pPr marL="526950" lvl="1" indent="-285750" algn="l">
              <a:lnSpc>
                <a:spcPct val="150000"/>
              </a:lnSpc>
              <a:spcAft>
                <a:spcPts val="600"/>
              </a:spcAft>
              <a:buClrTx/>
            </a:pPr>
            <a:endParaRPr lang="es-ES_tradnl" altLang="en-US" sz="1600" dirty="0">
              <a:solidFill>
                <a:schemeClr val="accent6"/>
              </a:solidFill>
            </a:endParaRPr>
          </a:p>
          <a:p>
            <a:pPr marL="526950" lvl="1" indent="-285750" algn="l">
              <a:lnSpc>
                <a:spcPct val="150000"/>
              </a:lnSpc>
              <a:spcAft>
                <a:spcPts val="600"/>
              </a:spcAft>
              <a:buClrTx/>
            </a:pPr>
            <a:r>
              <a:rPr lang="es-ES_tradnl" altLang="en-US" sz="1600" dirty="0">
                <a:solidFill>
                  <a:schemeClr val="accent6"/>
                </a:solidFill>
              </a:rPr>
              <a:t>Delegaciones/ países participantes: </a:t>
            </a:r>
            <a:r>
              <a:rPr lang="es-ES_tradnl" altLang="en-US" sz="1600" b="0" dirty="0">
                <a:solidFill>
                  <a:schemeClr val="accent6"/>
                </a:solidFill>
              </a:rPr>
              <a:t>Argentina, Bolivia, Brasil, Chile, Colombia, Ecuador, Guayana &amp; Surinam, Paraguay, Perú, Uruguay y Venezuela</a:t>
            </a:r>
          </a:p>
          <a:p>
            <a:pPr marL="526950" lvl="1" indent="-285750" algn="l">
              <a:lnSpc>
                <a:spcPct val="150000"/>
              </a:lnSpc>
              <a:spcAft>
                <a:spcPts val="600"/>
              </a:spcAft>
              <a:buClrTx/>
            </a:pPr>
            <a:endParaRPr lang="es-ES_tradnl" altLang="en-US" sz="1600" dirty="0">
              <a:solidFill>
                <a:schemeClr val="accent6"/>
              </a:solidFill>
            </a:endParaRPr>
          </a:p>
          <a:p>
            <a:pPr marL="526950" lvl="1" indent="-285750" algn="l">
              <a:lnSpc>
                <a:spcPct val="150000"/>
              </a:lnSpc>
              <a:spcAft>
                <a:spcPts val="600"/>
              </a:spcAft>
              <a:buClrTx/>
            </a:pPr>
            <a:r>
              <a:rPr lang="es-ES_tradnl" altLang="en-US" sz="1600" dirty="0">
                <a:solidFill>
                  <a:schemeClr val="accent6"/>
                </a:solidFill>
              </a:rPr>
              <a:t>Enlaces con organizaciones en la región</a:t>
            </a:r>
            <a:r>
              <a:rPr lang="es-ES_tradnl" altLang="en-US" sz="1600" b="0" dirty="0">
                <a:solidFill>
                  <a:schemeClr val="accent6"/>
                </a:solidFill>
              </a:rPr>
              <a:t>: OTCA, PNUMA, FAO, UNDRR, etc. </a:t>
            </a:r>
            <a:r>
              <a:rPr lang="es-ES_tradnl" altLang="en-US" sz="1600" b="0" dirty="0" err="1">
                <a:solidFill>
                  <a:schemeClr val="accent6"/>
                </a:solidFill>
              </a:rPr>
              <a:t>e.g</a:t>
            </a:r>
            <a:r>
              <a:rPr lang="es-ES_tradnl" altLang="en-US" sz="1600" b="0" dirty="0">
                <a:solidFill>
                  <a:schemeClr val="accent6"/>
                </a:solidFill>
              </a:rPr>
              <a:t>. dando apoyo a los objetivos del Pacto de Leticia para “trabajar juntos para la adopción de un protocolo para la gestión de incendios en el Amazonas.”</a:t>
            </a:r>
            <a:r>
              <a:rPr lang="es-ES_tradnl" altLang="en-US" sz="1600" b="0" i="1" dirty="0">
                <a:solidFill>
                  <a:schemeClr val="accent6"/>
                </a:solidFill>
              </a:rPr>
              <a:t> </a:t>
            </a:r>
          </a:p>
          <a:p>
            <a:pPr marL="526950" lvl="1" indent="-285750" algn="l">
              <a:lnSpc>
                <a:spcPct val="150000"/>
              </a:lnSpc>
              <a:spcAft>
                <a:spcPts val="600"/>
              </a:spcAft>
              <a:buClrTx/>
            </a:pPr>
            <a:endParaRPr lang="es-ES_tradnl" altLang="en-US" sz="1600" b="0" i="1" dirty="0">
              <a:solidFill>
                <a:schemeClr val="accent6"/>
              </a:solidFill>
            </a:endParaRPr>
          </a:p>
        </p:txBody>
      </p:sp>
    </p:spTree>
    <p:extLst>
      <p:ext uri="{BB962C8B-B14F-4D97-AF65-F5344CB8AC3E}">
        <p14:creationId xmlns:p14="http://schemas.microsoft.com/office/powerpoint/2010/main" val="111491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0930">
                                            <p:txEl>
                                              <p:pRg st="2" end="2"/>
                                            </p:txEl>
                                          </p:spTgt>
                                        </p:tgtEl>
                                        <p:attrNameLst>
                                          <p:attrName>style.visibility</p:attrName>
                                        </p:attrNameLst>
                                      </p:cBhvr>
                                      <p:to>
                                        <p:strVal val="visible"/>
                                      </p:to>
                                    </p:set>
                                    <p:animEffect transition="in" filter="dissolve">
                                      <p:cBhvr>
                                        <p:cTn id="7" dur="500"/>
                                        <p:tgtEl>
                                          <p:spTgt spid="380930">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80930">
                                            <p:txEl>
                                              <p:pRg st="3" end="3"/>
                                            </p:txEl>
                                          </p:spTgt>
                                        </p:tgtEl>
                                        <p:attrNameLst>
                                          <p:attrName>style.visibility</p:attrName>
                                        </p:attrNameLst>
                                      </p:cBhvr>
                                      <p:to>
                                        <p:strVal val="visible"/>
                                      </p:to>
                                    </p:set>
                                    <p:animEffect transition="in" filter="dissolve">
                                      <p:cBhvr>
                                        <p:cTn id="10" dur="500"/>
                                        <p:tgtEl>
                                          <p:spTgt spid="380930">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80930">
                                            <p:txEl>
                                              <p:pRg st="5" end="5"/>
                                            </p:txEl>
                                          </p:spTgt>
                                        </p:tgtEl>
                                        <p:attrNameLst>
                                          <p:attrName>style.visibility</p:attrName>
                                        </p:attrNameLst>
                                      </p:cBhvr>
                                      <p:to>
                                        <p:strVal val="visible"/>
                                      </p:to>
                                    </p:set>
                                    <p:animEffect transition="in" filter="dissolve">
                                      <p:cBhvr>
                                        <p:cTn id="15" dur="500"/>
                                        <p:tgtEl>
                                          <p:spTgt spid="380930">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80930">
                                            <p:txEl>
                                              <p:pRg st="7" end="7"/>
                                            </p:txEl>
                                          </p:spTgt>
                                        </p:tgtEl>
                                        <p:attrNameLst>
                                          <p:attrName>style.visibility</p:attrName>
                                        </p:attrNameLst>
                                      </p:cBhvr>
                                      <p:to>
                                        <p:strVal val="visible"/>
                                      </p:to>
                                    </p:set>
                                    <p:animEffect transition="in" filter="dissolve">
                                      <p:cBhvr>
                                        <p:cTn id="20" dur="500"/>
                                        <p:tgtEl>
                                          <p:spTgt spid="38093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41" y="1279226"/>
            <a:ext cx="8787437" cy="430887"/>
          </a:xfrm>
        </p:spPr>
        <p:txBody>
          <a:bodyPr/>
          <a:lstStyle/>
          <a:p>
            <a:r>
              <a:rPr lang="en-IE" sz="1600" dirty="0"/>
              <a:t>3. TIPO DE ACTIVIDADES</a:t>
            </a:r>
            <a:endParaRPr lang="en-GB" sz="1600" dirty="0"/>
          </a:p>
        </p:txBody>
      </p:sp>
      <p:sp>
        <p:nvSpPr>
          <p:cNvPr id="3" name="Slide Number Placeholder 2"/>
          <p:cNvSpPr>
            <a:spLocks noGrp="1"/>
          </p:cNvSpPr>
          <p:nvPr>
            <p:ph type="sldNum" sz="quarter" idx="10"/>
          </p:nvPr>
        </p:nvSpPr>
        <p:spPr/>
        <p:txBody>
          <a:bodyPr/>
          <a:lstStyle/>
          <a:p>
            <a:pPr>
              <a:defRPr/>
            </a:pPr>
            <a:fld id="{7AD66114-8E0F-D146-8191-A611218C1878}" type="slidenum">
              <a:rPr lang="en-GB" altLang="en-US" smtClean="0"/>
              <a:pPr>
                <a:defRPr/>
              </a:pPr>
              <a:t>14</a:t>
            </a:fld>
            <a:endParaRPr lang="en-GB" altLang="en-US"/>
          </a:p>
        </p:txBody>
      </p:sp>
      <p:sp>
        <p:nvSpPr>
          <p:cNvPr id="4" name="Rectangle 3"/>
          <p:cNvSpPr/>
          <p:nvPr/>
        </p:nvSpPr>
        <p:spPr>
          <a:xfrm>
            <a:off x="185190" y="2058434"/>
            <a:ext cx="9477737" cy="2412455"/>
          </a:xfrm>
          <a:prstGeom prst="rect">
            <a:avLst/>
          </a:prstGeom>
        </p:spPr>
        <p:txBody>
          <a:bodyPr wrap="square">
            <a:spAutoFit/>
          </a:bodyPr>
          <a:lstStyle/>
          <a:p>
            <a:pPr marL="755550" lvl="1" indent="-285750" algn="l">
              <a:lnSpc>
                <a:spcPct val="150000"/>
              </a:lnSpc>
              <a:spcAft>
                <a:spcPts val="600"/>
              </a:spcAft>
              <a:buFont typeface="Arial" panose="020B0604020202020204" pitchFamily="34" charset="0"/>
              <a:buChar char="•"/>
            </a:pPr>
            <a:r>
              <a:rPr lang="es-ES_tradnl" altLang="en-US" sz="1600">
                <a:solidFill>
                  <a:schemeClr val="accent6"/>
                </a:solidFill>
                <a:latin typeface="+mn-lt"/>
              </a:rPr>
              <a:t>Campaña de divulgacion </a:t>
            </a:r>
            <a:r>
              <a:rPr lang="es-ES_tradnl" altLang="en-US" sz="1600" b="0">
                <a:solidFill>
                  <a:schemeClr val="accent6"/>
                </a:solidFill>
                <a:latin typeface="+mn-lt"/>
              </a:rPr>
              <a:t>(en colaboracion con la EU LAC Policy Dialogue Support Facility)</a:t>
            </a:r>
            <a:endParaRPr lang="es-ES_tradnl" sz="1600" b="0">
              <a:solidFill>
                <a:schemeClr val="accent6"/>
              </a:solidFill>
              <a:latin typeface="+mn-lt"/>
            </a:endParaRPr>
          </a:p>
          <a:p>
            <a:pPr marL="755550" lvl="1" indent="-285750" algn="l">
              <a:lnSpc>
                <a:spcPct val="150000"/>
              </a:lnSpc>
              <a:spcAft>
                <a:spcPts val="600"/>
              </a:spcAft>
              <a:buFont typeface="Arial" panose="020B0604020202020204" pitchFamily="34" charset="0"/>
              <a:buChar char="•"/>
            </a:pPr>
            <a:r>
              <a:rPr lang="es-ES_tradnl" sz="1600">
                <a:solidFill>
                  <a:schemeClr val="accent6"/>
                </a:solidFill>
                <a:latin typeface="+mn-lt"/>
              </a:rPr>
              <a:t>Eventos presenciales y virtuales </a:t>
            </a:r>
            <a:r>
              <a:rPr lang="es-ES_tradnl" sz="1600" b="0">
                <a:solidFill>
                  <a:schemeClr val="accent6"/>
                </a:solidFill>
                <a:latin typeface="+mn-lt"/>
              </a:rPr>
              <a:t>(webinarios, talleres, entrenamiento, apoyo tecnico, informes sobre alerta temprana y seguimiento de incendios).</a:t>
            </a:r>
          </a:p>
          <a:p>
            <a:pPr marL="755550" lvl="1" indent="-285750" algn="l">
              <a:lnSpc>
                <a:spcPct val="150000"/>
              </a:lnSpc>
              <a:spcAft>
                <a:spcPts val="600"/>
              </a:spcAft>
              <a:buFont typeface="Arial" panose="020B0604020202020204" pitchFamily="34" charset="0"/>
              <a:buChar char="•"/>
            </a:pPr>
            <a:r>
              <a:rPr lang="es-ES_tradnl" sz="1600" b="0">
                <a:solidFill>
                  <a:schemeClr val="accent6"/>
                </a:solidFill>
                <a:latin typeface="+mn-lt"/>
              </a:rPr>
              <a:t>Evento para el inicio de la red de expertos</a:t>
            </a:r>
            <a:r>
              <a:rPr lang="es-ES_tradnl" sz="1600">
                <a:solidFill>
                  <a:schemeClr val="accent6"/>
                </a:solidFill>
                <a:latin typeface="+mn-lt"/>
              </a:rPr>
              <a:t>, reunions del grupo de expertos y actividades acordadas por el Grupo de Experto. </a:t>
            </a:r>
          </a:p>
        </p:txBody>
      </p:sp>
    </p:spTree>
    <p:extLst>
      <p:ext uri="{BB962C8B-B14F-4D97-AF65-F5344CB8AC3E}">
        <p14:creationId xmlns:p14="http://schemas.microsoft.com/office/powerpoint/2010/main" val="2547296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ChangeArrowheads="1"/>
          </p:cNvSpPr>
          <p:nvPr/>
        </p:nvSpPr>
        <p:spPr bwMode="auto">
          <a:xfrm>
            <a:off x="134849" y="1642868"/>
            <a:ext cx="9616633" cy="2703100"/>
          </a:xfrm>
          <a:prstGeom prst="rect">
            <a:avLst/>
          </a:prstGeom>
          <a:solidFill>
            <a:schemeClr val="bg1"/>
          </a:solidFill>
          <a:ln>
            <a:noFill/>
          </a:ln>
          <a:extLst/>
        </p:spPr>
        <p:txBody>
          <a:bodyPr/>
          <a:lstStyle>
            <a:lvl1pPr>
              <a:lnSpc>
                <a:spcPts val="2400"/>
              </a:lnSpc>
              <a:buClr>
                <a:srgbClr val="37ACDE"/>
              </a:buClr>
              <a:buFont typeface="Verdana" charset="0"/>
              <a:defRPr>
                <a:solidFill>
                  <a:srgbClr val="004494"/>
                </a:solidFill>
                <a:latin typeface="Verdana" charset="0"/>
                <a:ea typeface="MS PGothic" charset="-128"/>
              </a:defRPr>
            </a:lvl1pPr>
            <a:lvl2pPr>
              <a:lnSpc>
                <a:spcPts val="2400"/>
              </a:lnSpc>
              <a:buClr>
                <a:srgbClr val="37ACDE"/>
              </a:buClr>
              <a:buFont typeface="Verdana" charset="0"/>
              <a:buChar char="•"/>
              <a:defRPr>
                <a:solidFill>
                  <a:srgbClr val="004494"/>
                </a:solidFill>
                <a:latin typeface="Verdana" charset="0"/>
                <a:ea typeface="MS PGothic" charset="-128"/>
              </a:defRPr>
            </a:lvl2pPr>
            <a:lvl3pPr marL="1143000" indent="-228600">
              <a:lnSpc>
                <a:spcPts val="2400"/>
              </a:lnSpc>
              <a:buClr>
                <a:srgbClr val="37ACDE"/>
              </a:buClr>
              <a:buFont typeface="Wingdings" charset="2"/>
              <a:buChar char="§"/>
              <a:defRPr sz="1600">
                <a:solidFill>
                  <a:srgbClr val="004494"/>
                </a:solidFill>
                <a:latin typeface="Verdana" charset="0"/>
                <a:ea typeface="MS PGothic" charset="-128"/>
              </a:defRPr>
            </a:lvl3pPr>
            <a:lvl4pPr marL="1600200" indent="-228600">
              <a:lnSpc>
                <a:spcPts val="2400"/>
              </a:lnSpc>
              <a:buClr>
                <a:srgbClr val="37ACDE"/>
              </a:buClr>
              <a:buFont typeface="Arial" charset="0"/>
              <a:buChar char="•"/>
              <a:defRPr sz="1600">
                <a:solidFill>
                  <a:srgbClr val="004494"/>
                </a:solidFill>
                <a:latin typeface="Verdana" charset="0"/>
                <a:ea typeface="MS PGothic" charset="-128"/>
              </a:defRPr>
            </a:lvl4pPr>
            <a:lvl5pPr marL="2057400" indent="-228600">
              <a:lnSpc>
                <a:spcPts val="2400"/>
              </a:lnSpc>
              <a:buClr>
                <a:srgbClr val="37ACDE"/>
              </a:buClr>
              <a:buFont typeface="Verdana" charset="0"/>
              <a:buChar char="–"/>
              <a:defRPr sz="1600">
                <a:solidFill>
                  <a:srgbClr val="004494"/>
                </a:solidFill>
                <a:latin typeface="Verdana" charset="0"/>
                <a:ea typeface="MS PGothic" charset="-128"/>
              </a:defRPr>
            </a:lvl5pPr>
            <a:lvl6pPr marL="25146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6pPr>
            <a:lvl7pPr marL="29718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7pPr>
            <a:lvl8pPr marL="34290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8pPr>
            <a:lvl9pPr marL="38862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9pPr>
          </a:lstStyle>
          <a:p>
            <a:pPr algn="l" eaLnBrk="1" hangingPunct="1">
              <a:lnSpc>
                <a:spcPct val="150000"/>
              </a:lnSpc>
              <a:buClrTx/>
              <a:buFontTx/>
              <a:buNone/>
            </a:pPr>
            <a:r>
              <a:rPr lang="es-ES_tradnl" altLang="en-US" sz="1800">
                <a:solidFill>
                  <a:srgbClr val="2D2D8A"/>
                </a:solidFill>
              </a:rPr>
              <a:t>4. </a:t>
            </a:r>
            <a:r>
              <a:rPr lang="es-ES_tradnl" altLang="en-US" sz="1600">
                <a:solidFill>
                  <a:srgbClr val="2D2D8A"/>
                </a:solidFill>
              </a:rPr>
              <a:t>PROGRAMACION Y PASOS SIGUIENTES (1)</a:t>
            </a:r>
          </a:p>
          <a:p>
            <a:pPr marL="526950" lvl="1" indent="-285750" algn="l">
              <a:lnSpc>
                <a:spcPct val="150000"/>
              </a:lnSpc>
              <a:spcAft>
                <a:spcPts val="600"/>
              </a:spcAft>
              <a:buClrTx/>
            </a:pPr>
            <a:r>
              <a:rPr lang="es-ES_tradnl" altLang="en-US" sz="1600" b="0">
                <a:solidFill>
                  <a:srgbClr val="2D2D8A"/>
                </a:solidFill>
              </a:rPr>
              <a:t>Inicio en Enero 2021, Duracion: 18 meses, </a:t>
            </a:r>
            <a:r>
              <a:rPr lang="es-ES_tradnl" altLang="en-US" sz="1600" b="0" u="sng">
                <a:solidFill>
                  <a:srgbClr val="2D2D8A"/>
                </a:solidFill>
              </a:rPr>
              <a:t>con continuacion en el ambito del EU TEI Amazon &amp; Copernicus programs.</a:t>
            </a:r>
            <a:endParaRPr lang="es-ES_tradnl" altLang="en-US" sz="1600" b="0">
              <a:solidFill>
                <a:srgbClr val="2D2D8A"/>
              </a:solidFill>
            </a:endParaRPr>
          </a:p>
        </p:txBody>
      </p:sp>
    </p:spTree>
    <p:extLst>
      <p:ext uri="{BB962C8B-B14F-4D97-AF65-F5344CB8AC3E}">
        <p14:creationId xmlns:p14="http://schemas.microsoft.com/office/powerpoint/2010/main" val="199454209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ChangeArrowheads="1"/>
          </p:cNvSpPr>
          <p:nvPr/>
        </p:nvSpPr>
        <p:spPr bwMode="auto">
          <a:xfrm>
            <a:off x="0" y="964774"/>
            <a:ext cx="9830282" cy="5893226"/>
          </a:xfrm>
          <a:prstGeom prst="rect">
            <a:avLst/>
          </a:prstGeom>
          <a:solidFill>
            <a:schemeClr val="bg1"/>
          </a:solidFill>
          <a:ln>
            <a:noFill/>
          </a:ln>
          <a:extLst/>
        </p:spPr>
        <p:txBody>
          <a:bodyPr/>
          <a:lstStyle>
            <a:lvl1pPr>
              <a:lnSpc>
                <a:spcPts val="2400"/>
              </a:lnSpc>
              <a:buClr>
                <a:srgbClr val="37ACDE"/>
              </a:buClr>
              <a:buFont typeface="Verdana" charset="0"/>
              <a:defRPr>
                <a:solidFill>
                  <a:srgbClr val="004494"/>
                </a:solidFill>
                <a:latin typeface="Verdana" charset="0"/>
                <a:ea typeface="MS PGothic" charset="-128"/>
              </a:defRPr>
            </a:lvl1pPr>
            <a:lvl2pPr>
              <a:lnSpc>
                <a:spcPts val="2400"/>
              </a:lnSpc>
              <a:buClr>
                <a:srgbClr val="37ACDE"/>
              </a:buClr>
              <a:buFont typeface="Verdana" charset="0"/>
              <a:buChar char="•"/>
              <a:defRPr>
                <a:solidFill>
                  <a:srgbClr val="004494"/>
                </a:solidFill>
                <a:latin typeface="Verdana" charset="0"/>
                <a:ea typeface="MS PGothic" charset="-128"/>
              </a:defRPr>
            </a:lvl2pPr>
            <a:lvl3pPr marL="1143000" indent="-228600">
              <a:lnSpc>
                <a:spcPts val="2400"/>
              </a:lnSpc>
              <a:buClr>
                <a:srgbClr val="37ACDE"/>
              </a:buClr>
              <a:buFont typeface="Wingdings" charset="2"/>
              <a:buChar char="§"/>
              <a:defRPr sz="1600">
                <a:solidFill>
                  <a:srgbClr val="004494"/>
                </a:solidFill>
                <a:latin typeface="Verdana" charset="0"/>
                <a:ea typeface="MS PGothic" charset="-128"/>
              </a:defRPr>
            </a:lvl3pPr>
            <a:lvl4pPr marL="1600200" indent="-228600">
              <a:lnSpc>
                <a:spcPts val="2400"/>
              </a:lnSpc>
              <a:buClr>
                <a:srgbClr val="37ACDE"/>
              </a:buClr>
              <a:buFont typeface="Arial" charset="0"/>
              <a:buChar char="•"/>
              <a:defRPr sz="1600">
                <a:solidFill>
                  <a:srgbClr val="004494"/>
                </a:solidFill>
                <a:latin typeface="Verdana" charset="0"/>
                <a:ea typeface="MS PGothic" charset="-128"/>
              </a:defRPr>
            </a:lvl4pPr>
            <a:lvl5pPr marL="2057400" indent="-228600">
              <a:lnSpc>
                <a:spcPts val="2400"/>
              </a:lnSpc>
              <a:buClr>
                <a:srgbClr val="37ACDE"/>
              </a:buClr>
              <a:buFont typeface="Verdana" charset="0"/>
              <a:buChar char="–"/>
              <a:defRPr sz="1600">
                <a:solidFill>
                  <a:srgbClr val="004494"/>
                </a:solidFill>
                <a:latin typeface="Verdana" charset="0"/>
                <a:ea typeface="MS PGothic" charset="-128"/>
              </a:defRPr>
            </a:lvl5pPr>
            <a:lvl6pPr marL="25146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6pPr>
            <a:lvl7pPr marL="29718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7pPr>
            <a:lvl8pPr marL="34290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8pPr>
            <a:lvl9pPr marL="38862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9pPr>
          </a:lstStyle>
          <a:p>
            <a:pPr algn="l" eaLnBrk="1" hangingPunct="1">
              <a:lnSpc>
                <a:spcPct val="150000"/>
              </a:lnSpc>
              <a:buClrTx/>
              <a:buFontTx/>
              <a:buNone/>
            </a:pPr>
            <a:r>
              <a:rPr lang="es-ES_tradnl" altLang="en-US" sz="1800" dirty="0">
                <a:solidFill>
                  <a:srgbClr val="2D2D8A"/>
                </a:solidFill>
              </a:rPr>
              <a:t>4. </a:t>
            </a:r>
            <a:r>
              <a:rPr lang="es-ES_tradnl" altLang="en-US" sz="1600" dirty="0">
                <a:solidFill>
                  <a:srgbClr val="2D2D8A"/>
                </a:solidFill>
              </a:rPr>
              <a:t>PROGRAMACION Y PASOS SIGUIENTES (2)</a:t>
            </a:r>
          </a:p>
          <a:p>
            <a:pPr marL="241200" lvl="1" algn="l">
              <a:lnSpc>
                <a:spcPct val="150000"/>
              </a:lnSpc>
              <a:spcAft>
                <a:spcPts val="600"/>
              </a:spcAft>
              <a:buClrTx/>
              <a:buNone/>
            </a:pPr>
            <a:r>
              <a:rPr lang="es-ES_tradnl" altLang="en-US" sz="1600" dirty="0">
                <a:solidFill>
                  <a:srgbClr val="2D2D8A"/>
                </a:solidFill>
              </a:rPr>
              <a:t>Primeras acciones: </a:t>
            </a:r>
          </a:p>
          <a:p>
            <a:pPr marL="526950" lvl="1" indent="-285750" algn="l">
              <a:lnSpc>
                <a:spcPct val="150000"/>
              </a:lnSpc>
              <a:spcAft>
                <a:spcPts val="600"/>
              </a:spcAft>
              <a:buClrTx/>
            </a:pPr>
            <a:r>
              <a:rPr lang="es-ES_tradnl" altLang="en-US" sz="1200" b="0" dirty="0">
                <a:solidFill>
                  <a:srgbClr val="578683"/>
                </a:solidFill>
              </a:rPr>
              <a:t>Preparación de la campaña de divulgación en colaboración con la EU LAC </a:t>
            </a:r>
            <a:r>
              <a:rPr lang="es-ES_tradnl" altLang="en-US" sz="1200" b="0" dirty="0" err="1">
                <a:solidFill>
                  <a:srgbClr val="578683"/>
                </a:solidFill>
              </a:rPr>
              <a:t>Policy</a:t>
            </a:r>
            <a:r>
              <a:rPr lang="es-ES_tradnl" altLang="en-US" sz="1200" b="0" dirty="0">
                <a:solidFill>
                  <a:srgbClr val="578683"/>
                </a:solidFill>
              </a:rPr>
              <a:t> Dialogue </a:t>
            </a:r>
            <a:r>
              <a:rPr lang="es-ES_tradnl" altLang="en-US" sz="1200" b="0" dirty="0" err="1">
                <a:solidFill>
                  <a:srgbClr val="578683"/>
                </a:solidFill>
              </a:rPr>
              <a:t>Support</a:t>
            </a:r>
            <a:r>
              <a:rPr lang="es-ES_tradnl" altLang="en-US" sz="1200" b="0" dirty="0">
                <a:solidFill>
                  <a:srgbClr val="578683"/>
                </a:solidFill>
              </a:rPr>
              <a:t> </a:t>
            </a:r>
            <a:r>
              <a:rPr lang="es-ES_tradnl" altLang="en-US" sz="1200" b="0" dirty="0" err="1">
                <a:solidFill>
                  <a:srgbClr val="578683"/>
                </a:solidFill>
              </a:rPr>
              <a:t>Facility</a:t>
            </a:r>
            <a:r>
              <a:rPr lang="es-ES_tradnl" altLang="en-US" sz="1200" b="0" dirty="0">
                <a:solidFill>
                  <a:srgbClr val="578683"/>
                </a:solidFill>
              </a:rPr>
              <a:t> (Enero/Abril 2021)</a:t>
            </a:r>
          </a:p>
          <a:p>
            <a:pPr marL="526950" lvl="1" indent="-285750" algn="l">
              <a:lnSpc>
                <a:spcPct val="150000"/>
              </a:lnSpc>
              <a:spcAft>
                <a:spcPts val="600"/>
              </a:spcAft>
              <a:buClrTx/>
            </a:pPr>
            <a:r>
              <a:rPr lang="es-ES_tradnl" altLang="en-US" sz="1200" b="0" dirty="0">
                <a:solidFill>
                  <a:srgbClr val="578683"/>
                </a:solidFill>
              </a:rPr>
              <a:t>Discusión de la propuesta con Servicio Europeo de Acción Exterior (EEAS), Grupo IS sobre el Amazonas, Delegaciones de la UE y organizaciones clave (</a:t>
            </a:r>
            <a:r>
              <a:rPr lang="es-ES_tradnl" altLang="en-US" sz="1200" b="0" dirty="0" err="1">
                <a:solidFill>
                  <a:srgbClr val="578683"/>
                </a:solidFill>
              </a:rPr>
              <a:t>e.g</a:t>
            </a:r>
            <a:r>
              <a:rPr lang="es-ES_tradnl" altLang="en-US" sz="1200" b="0" dirty="0">
                <a:solidFill>
                  <a:srgbClr val="578683"/>
                </a:solidFill>
              </a:rPr>
              <a:t>. OTCA, PNUMA, FAO y otras organizaciones y colaboradores potenciales en LAC) – 1st VC con Delegaciones de la UE, </a:t>
            </a:r>
            <a:r>
              <a:rPr lang="es-ES_tradnl" altLang="en-US" sz="1200" dirty="0">
                <a:solidFill>
                  <a:srgbClr val="578683"/>
                </a:solidFill>
              </a:rPr>
              <a:t>Marzo 4</a:t>
            </a:r>
            <a:r>
              <a:rPr lang="es-ES_tradnl" altLang="en-US" sz="1200" baseline="30000" dirty="0">
                <a:solidFill>
                  <a:srgbClr val="578683"/>
                </a:solidFill>
              </a:rPr>
              <a:t>th</a:t>
            </a:r>
            <a:r>
              <a:rPr lang="es-ES_tradnl" altLang="en-US" sz="1200" dirty="0">
                <a:solidFill>
                  <a:srgbClr val="578683"/>
                </a:solidFill>
              </a:rPr>
              <a:t>, 2021</a:t>
            </a:r>
          </a:p>
          <a:p>
            <a:pPr marL="526950" lvl="1" indent="-285750" algn="l">
              <a:lnSpc>
                <a:spcPct val="150000"/>
              </a:lnSpc>
              <a:spcAft>
                <a:spcPts val="600"/>
              </a:spcAft>
              <a:buClrTx/>
            </a:pPr>
            <a:r>
              <a:rPr lang="es-ES_tradnl" altLang="en-US" sz="1200" b="0" dirty="0">
                <a:solidFill>
                  <a:srgbClr val="578683"/>
                </a:solidFill>
              </a:rPr>
              <a:t>Mapa de organizaciones nacionales clave encargadas de la gestión de incendios forestales – (Hasta el 26 de </a:t>
            </a:r>
            <a:r>
              <a:rPr lang="es-ES_tradnl" altLang="en-US" sz="1200" dirty="0">
                <a:solidFill>
                  <a:srgbClr val="578683"/>
                </a:solidFill>
              </a:rPr>
              <a:t>Abril, 2021</a:t>
            </a:r>
            <a:r>
              <a:rPr lang="es-ES_tradnl" altLang="en-US" sz="1200" b="0" dirty="0">
                <a:solidFill>
                  <a:srgbClr val="578683"/>
                </a:solidFill>
              </a:rPr>
              <a:t>)</a:t>
            </a:r>
          </a:p>
          <a:p>
            <a:pPr marL="526950" lvl="1" indent="-285750" algn="l">
              <a:lnSpc>
                <a:spcPct val="150000"/>
              </a:lnSpc>
              <a:spcAft>
                <a:spcPts val="600"/>
              </a:spcAft>
              <a:buClrTx/>
              <a:buFont typeface="Arial" panose="020B0604020202020204" pitchFamily="34" charset="0"/>
              <a:buChar char="•"/>
            </a:pPr>
            <a:r>
              <a:rPr lang="es-ES_tradnl" sz="1200" u="sng" dirty="0">
                <a:solidFill>
                  <a:srgbClr val="2D2D8A"/>
                </a:solidFill>
              </a:rPr>
              <a:t>VC 1: Compartir la experiencia de la UE, lecciones aprendidas &amp; buenas practicas sobre EFFIS and EGFF con los expertos en LAC </a:t>
            </a:r>
            <a:r>
              <a:rPr lang="es-ES_tradnl" altLang="en-US" sz="1200" u="sng" dirty="0">
                <a:solidFill>
                  <a:srgbClr val="FF0000"/>
                </a:solidFill>
              </a:rPr>
              <a:t>(21 de Abril, 2021)</a:t>
            </a:r>
            <a:endParaRPr lang="es-ES_tradnl" sz="1200" u="sng" dirty="0">
              <a:solidFill>
                <a:srgbClr val="FF0000"/>
              </a:solidFill>
            </a:endParaRPr>
          </a:p>
          <a:p>
            <a:pPr marL="526950" lvl="1" indent="-285750" algn="l">
              <a:lnSpc>
                <a:spcPct val="150000"/>
              </a:lnSpc>
              <a:spcAft>
                <a:spcPts val="600"/>
              </a:spcAft>
              <a:buClrTx/>
              <a:buFont typeface="Arial" panose="020B0604020202020204" pitchFamily="34" charset="0"/>
              <a:buChar char="•"/>
            </a:pPr>
            <a:r>
              <a:rPr lang="es-ES_tradnl" sz="1200" b="0" dirty="0">
                <a:solidFill>
                  <a:srgbClr val="2D2D8A"/>
                </a:solidFill>
              </a:rPr>
              <a:t>VC 2: Beneficios potenciales para el Amazonas y la región LAC en el uso de GWIS y la creación del Grupo de Expertos sobre Gestión de Incendios </a:t>
            </a:r>
            <a:r>
              <a:rPr lang="es-ES_tradnl" sz="1200" b="0" dirty="0">
                <a:solidFill>
                  <a:srgbClr val="FF0000"/>
                </a:solidFill>
              </a:rPr>
              <a:t>( 4 de Mayo, 2021)</a:t>
            </a:r>
          </a:p>
          <a:p>
            <a:pPr marL="526950" lvl="1" indent="-285750" algn="l">
              <a:lnSpc>
                <a:spcPct val="150000"/>
              </a:lnSpc>
              <a:spcAft>
                <a:spcPts val="600"/>
              </a:spcAft>
              <a:buClrTx/>
              <a:buFont typeface="Arial" panose="020B0604020202020204" pitchFamily="34" charset="0"/>
              <a:buChar char="•"/>
            </a:pPr>
            <a:r>
              <a:rPr lang="es-ES_tradnl" sz="1200" b="0" dirty="0">
                <a:solidFill>
                  <a:srgbClr val="2D2D8A"/>
                </a:solidFill>
              </a:rPr>
              <a:t>VC 3: Establecimiento del Grupo de Expertos sobre Gestión de Incendios  en el Amazonas y la región LAC (gestores de incendios forestales de los Ministerios de Medio Ambiente, Agricultura, Protección Civil, entre otros) y acuerdo sobre las pautas de </a:t>
            </a:r>
            <a:r>
              <a:rPr lang="es-ES_tradnl" sz="1200" b="0" dirty="0" err="1">
                <a:solidFill>
                  <a:srgbClr val="2D2D8A"/>
                </a:solidFill>
              </a:rPr>
              <a:t>gestion</a:t>
            </a:r>
            <a:r>
              <a:rPr lang="es-ES_tradnl" sz="1200" b="0" dirty="0">
                <a:solidFill>
                  <a:srgbClr val="2D2D8A"/>
                </a:solidFill>
              </a:rPr>
              <a:t> del grupo, </a:t>
            </a:r>
            <a:r>
              <a:rPr lang="es-ES_tradnl" sz="1200" b="0" dirty="0" err="1">
                <a:solidFill>
                  <a:srgbClr val="2D2D8A"/>
                </a:solidFill>
              </a:rPr>
              <a:t>proximas</a:t>
            </a:r>
            <a:r>
              <a:rPr lang="es-ES_tradnl" sz="1200" b="0" dirty="0">
                <a:solidFill>
                  <a:srgbClr val="2D2D8A"/>
                </a:solidFill>
              </a:rPr>
              <a:t> acciones/recomendaciones para asegurar el mantenimiento del grupo y las acciones a seguir</a:t>
            </a:r>
            <a:r>
              <a:rPr lang="es-ES_tradnl" sz="1200" b="0" dirty="0">
                <a:solidFill>
                  <a:srgbClr val="002060"/>
                </a:solidFill>
              </a:rPr>
              <a:t>. </a:t>
            </a:r>
            <a:r>
              <a:rPr lang="es-ES_tradnl" sz="1200" b="0" dirty="0">
                <a:solidFill>
                  <a:srgbClr val="FF0000"/>
                </a:solidFill>
              </a:rPr>
              <a:t>(26 de Mayo, 2021)</a:t>
            </a:r>
          </a:p>
          <a:p>
            <a:pPr marL="526950" lvl="1" indent="-285750" algn="l">
              <a:lnSpc>
                <a:spcPct val="150000"/>
              </a:lnSpc>
              <a:spcAft>
                <a:spcPts val="600"/>
              </a:spcAft>
              <a:buClrTx/>
              <a:buFont typeface="Arial" panose="020B0604020202020204" pitchFamily="34" charset="0"/>
              <a:buChar char="•"/>
            </a:pPr>
            <a:r>
              <a:rPr lang="es-ES_tradnl" sz="1200" b="0" dirty="0">
                <a:solidFill>
                  <a:srgbClr val="2D2D8A"/>
                </a:solidFill>
              </a:rPr>
              <a:t>1</a:t>
            </a:r>
            <a:r>
              <a:rPr lang="es-ES_tradnl" sz="1200" b="0" baseline="30000" dirty="0">
                <a:solidFill>
                  <a:srgbClr val="2D2D8A"/>
                </a:solidFill>
              </a:rPr>
              <a:t>a</a:t>
            </a:r>
            <a:r>
              <a:rPr lang="es-ES_tradnl" sz="1200" b="0" dirty="0">
                <a:solidFill>
                  <a:srgbClr val="2D2D8A"/>
                </a:solidFill>
              </a:rPr>
              <a:t> Reunión del Grupo de Expertos de Gestión de Incendios Forestales </a:t>
            </a:r>
            <a:r>
              <a:rPr lang="es-ES_tradnl" sz="1200" b="0" dirty="0">
                <a:solidFill>
                  <a:srgbClr val="FF0000"/>
                </a:solidFill>
              </a:rPr>
              <a:t>(Nov. 2021)</a:t>
            </a:r>
            <a:endParaRPr lang="es-ES_tradnl" altLang="en-US" sz="1600" b="0" dirty="0">
              <a:solidFill>
                <a:srgbClr val="2D2D8A"/>
              </a:solidFill>
            </a:endParaRPr>
          </a:p>
          <a:p>
            <a:pPr marL="526950" lvl="1" indent="-285750" algn="l">
              <a:lnSpc>
                <a:spcPct val="150000"/>
              </a:lnSpc>
              <a:spcAft>
                <a:spcPts val="600"/>
              </a:spcAft>
              <a:buClrTx/>
            </a:pPr>
            <a:endParaRPr lang="es-ES_tradnl" altLang="en-US" sz="1600" b="0" dirty="0">
              <a:solidFill>
                <a:srgbClr val="2D2D8A"/>
              </a:solidFill>
            </a:endParaRPr>
          </a:p>
          <a:p>
            <a:pPr marL="526950" lvl="1" indent="-285750" algn="l">
              <a:lnSpc>
                <a:spcPct val="150000"/>
              </a:lnSpc>
              <a:spcAft>
                <a:spcPts val="600"/>
              </a:spcAft>
              <a:buClrTx/>
            </a:pPr>
            <a:endParaRPr lang="es-ES_tradnl" altLang="en-US" sz="1600" b="0" dirty="0">
              <a:solidFill>
                <a:srgbClr val="2D2D8A"/>
              </a:solidFill>
            </a:endParaRPr>
          </a:p>
        </p:txBody>
      </p:sp>
    </p:spTree>
    <p:extLst>
      <p:ext uri="{BB962C8B-B14F-4D97-AF65-F5344CB8AC3E}">
        <p14:creationId xmlns:p14="http://schemas.microsoft.com/office/powerpoint/2010/main" val="1920257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0930">
                                            <p:txEl>
                                              <p:pRg st="2" end="2"/>
                                            </p:txEl>
                                          </p:spTgt>
                                        </p:tgtEl>
                                        <p:attrNameLst>
                                          <p:attrName>style.visibility</p:attrName>
                                        </p:attrNameLst>
                                      </p:cBhvr>
                                      <p:to>
                                        <p:strVal val="visible"/>
                                      </p:to>
                                    </p:set>
                                    <p:animEffect transition="in" filter="dissolve">
                                      <p:cBhvr>
                                        <p:cTn id="7" dur="500"/>
                                        <p:tgtEl>
                                          <p:spTgt spid="38093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0930">
                                            <p:txEl>
                                              <p:pRg st="3" end="3"/>
                                            </p:txEl>
                                          </p:spTgt>
                                        </p:tgtEl>
                                        <p:attrNameLst>
                                          <p:attrName>style.visibility</p:attrName>
                                        </p:attrNameLst>
                                      </p:cBhvr>
                                      <p:to>
                                        <p:strVal val="visible"/>
                                      </p:to>
                                    </p:set>
                                    <p:animEffect transition="in" filter="dissolve">
                                      <p:cBhvr>
                                        <p:cTn id="12" dur="500"/>
                                        <p:tgtEl>
                                          <p:spTgt spid="38093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0930">
                                            <p:txEl>
                                              <p:pRg st="4" end="4"/>
                                            </p:txEl>
                                          </p:spTgt>
                                        </p:tgtEl>
                                        <p:attrNameLst>
                                          <p:attrName>style.visibility</p:attrName>
                                        </p:attrNameLst>
                                      </p:cBhvr>
                                      <p:to>
                                        <p:strVal val="visible"/>
                                      </p:to>
                                    </p:set>
                                    <p:animEffect transition="in" filter="dissolve">
                                      <p:cBhvr>
                                        <p:cTn id="17" dur="500"/>
                                        <p:tgtEl>
                                          <p:spTgt spid="38093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0930">
                                            <p:txEl>
                                              <p:pRg st="5" end="5"/>
                                            </p:txEl>
                                          </p:spTgt>
                                        </p:tgtEl>
                                        <p:attrNameLst>
                                          <p:attrName>style.visibility</p:attrName>
                                        </p:attrNameLst>
                                      </p:cBhvr>
                                      <p:to>
                                        <p:strVal val="visible"/>
                                      </p:to>
                                    </p:set>
                                    <p:animEffect transition="in" filter="dissolve">
                                      <p:cBhvr>
                                        <p:cTn id="22" dur="500"/>
                                        <p:tgtEl>
                                          <p:spTgt spid="38093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80930">
                                            <p:txEl>
                                              <p:pRg st="6" end="6"/>
                                            </p:txEl>
                                          </p:spTgt>
                                        </p:tgtEl>
                                        <p:attrNameLst>
                                          <p:attrName>style.visibility</p:attrName>
                                        </p:attrNameLst>
                                      </p:cBhvr>
                                      <p:to>
                                        <p:strVal val="visible"/>
                                      </p:to>
                                    </p:set>
                                    <p:animEffect transition="in" filter="dissolve">
                                      <p:cBhvr>
                                        <p:cTn id="27" dur="500"/>
                                        <p:tgtEl>
                                          <p:spTgt spid="38093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80930">
                                            <p:txEl>
                                              <p:pRg st="7" end="7"/>
                                            </p:txEl>
                                          </p:spTgt>
                                        </p:tgtEl>
                                        <p:attrNameLst>
                                          <p:attrName>style.visibility</p:attrName>
                                        </p:attrNameLst>
                                      </p:cBhvr>
                                      <p:to>
                                        <p:strVal val="visible"/>
                                      </p:to>
                                    </p:set>
                                    <p:animEffect transition="in" filter="dissolve">
                                      <p:cBhvr>
                                        <p:cTn id="32" dur="500"/>
                                        <p:tgtEl>
                                          <p:spTgt spid="38093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80930">
                                            <p:txEl>
                                              <p:pRg st="8" end="8"/>
                                            </p:txEl>
                                          </p:spTgt>
                                        </p:tgtEl>
                                        <p:attrNameLst>
                                          <p:attrName>style.visibility</p:attrName>
                                        </p:attrNameLst>
                                      </p:cBhvr>
                                      <p:to>
                                        <p:strVal val="visible"/>
                                      </p:to>
                                    </p:set>
                                    <p:animEffect transition="in" filter="dissolve">
                                      <p:cBhvr>
                                        <p:cTn id="37" dur="500"/>
                                        <p:tgtEl>
                                          <p:spTgt spid="38093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ChangeArrowheads="1"/>
          </p:cNvSpPr>
          <p:nvPr/>
        </p:nvSpPr>
        <p:spPr bwMode="auto">
          <a:xfrm>
            <a:off x="853750" y="1692226"/>
            <a:ext cx="8761304" cy="42442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ts val="2400"/>
              </a:lnSpc>
              <a:buClr>
                <a:srgbClr val="37ACDE"/>
              </a:buClr>
              <a:buFont typeface="Verdana" charset="0"/>
              <a:defRPr>
                <a:solidFill>
                  <a:srgbClr val="004494"/>
                </a:solidFill>
                <a:latin typeface="Verdana" charset="0"/>
                <a:ea typeface="MS PGothic" charset="-128"/>
              </a:defRPr>
            </a:lvl1pPr>
            <a:lvl2pPr marL="742950" indent="-285750">
              <a:lnSpc>
                <a:spcPts val="2400"/>
              </a:lnSpc>
              <a:buClr>
                <a:srgbClr val="37ACDE"/>
              </a:buClr>
              <a:buFont typeface="Verdana" charset="0"/>
              <a:buChar char="•"/>
              <a:defRPr>
                <a:solidFill>
                  <a:srgbClr val="004494"/>
                </a:solidFill>
                <a:latin typeface="Verdana" charset="0"/>
                <a:ea typeface="MS PGothic" charset="-128"/>
              </a:defRPr>
            </a:lvl2pPr>
            <a:lvl3pPr marL="1143000" indent="-228600">
              <a:lnSpc>
                <a:spcPts val="2400"/>
              </a:lnSpc>
              <a:buClr>
                <a:srgbClr val="37ACDE"/>
              </a:buClr>
              <a:buFont typeface="Wingdings" charset="2"/>
              <a:buChar char="§"/>
              <a:defRPr sz="1600">
                <a:solidFill>
                  <a:srgbClr val="004494"/>
                </a:solidFill>
                <a:latin typeface="Verdana" charset="0"/>
                <a:ea typeface="MS PGothic" charset="-128"/>
              </a:defRPr>
            </a:lvl3pPr>
            <a:lvl4pPr marL="1600200" indent="-228600">
              <a:lnSpc>
                <a:spcPts val="2400"/>
              </a:lnSpc>
              <a:buClr>
                <a:srgbClr val="37ACDE"/>
              </a:buClr>
              <a:buFont typeface="Arial" charset="0"/>
              <a:buChar char="•"/>
              <a:defRPr sz="1600">
                <a:solidFill>
                  <a:srgbClr val="004494"/>
                </a:solidFill>
                <a:latin typeface="Verdana" charset="0"/>
                <a:ea typeface="MS PGothic" charset="-128"/>
              </a:defRPr>
            </a:lvl4pPr>
            <a:lvl5pPr marL="2057400" indent="-228600">
              <a:lnSpc>
                <a:spcPts val="2400"/>
              </a:lnSpc>
              <a:buClr>
                <a:srgbClr val="37ACDE"/>
              </a:buClr>
              <a:buFont typeface="Verdana" charset="0"/>
              <a:buChar char="–"/>
              <a:defRPr sz="1600">
                <a:solidFill>
                  <a:srgbClr val="004494"/>
                </a:solidFill>
                <a:latin typeface="Verdana" charset="0"/>
                <a:ea typeface="MS PGothic" charset="-128"/>
              </a:defRPr>
            </a:lvl5pPr>
            <a:lvl6pPr marL="25146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6pPr>
            <a:lvl7pPr marL="29718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7pPr>
            <a:lvl8pPr marL="34290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8pPr>
            <a:lvl9pPr marL="38862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9pPr>
          </a:lstStyle>
          <a:p>
            <a:pPr algn="l" eaLnBrk="1" hangingPunct="1">
              <a:lnSpc>
                <a:spcPct val="150000"/>
              </a:lnSpc>
              <a:buClrTx/>
              <a:buFontTx/>
              <a:buNone/>
            </a:pPr>
            <a:r>
              <a:rPr lang="es-ES_tradnl" altLang="en-US" sz="1800" dirty="0">
                <a:solidFill>
                  <a:srgbClr val="2D2D8A"/>
                </a:solidFill>
              </a:rPr>
              <a:t>Esquema:</a:t>
            </a:r>
          </a:p>
          <a:p>
            <a:pPr algn="l">
              <a:lnSpc>
                <a:spcPct val="150000"/>
              </a:lnSpc>
              <a:spcAft>
                <a:spcPts val="600"/>
              </a:spcAft>
              <a:buClrTx/>
            </a:pPr>
            <a:endParaRPr lang="es-ES_tradnl" altLang="en-US" sz="1800" dirty="0">
              <a:solidFill>
                <a:srgbClr val="2D2D8A"/>
              </a:solidFill>
            </a:endParaRPr>
          </a:p>
          <a:p>
            <a:pPr algn="l">
              <a:lnSpc>
                <a:spcPct val="150000"/>
              </a:lnSpc>
              <a:spcAft>
                <a:spcPts val="600"/>
              </a:spcAft>
              <a:buClrTx/>
              <a:buFont typeface="Verdana" charset="0"/>
              <a:buAutoNum type="arabicPeriod"/>
            </a:pPr>
            <a:r>
              <a:rPr lang="es-ES_tradnl" altLang="en-US" sz="1800" b="0" dirty="0">
                <a:solidFill>
                  <a:srgbClr val="2D2D8A"/>
                </a:solidFill>
              </a:rPr>
              <a:t> Incendios en el Amazonas y la región LAC</a:t>
            </a:r>
          </a:p>
          <a:p>
            <a:pPr algn="l">
              <a:lnSpc>
                <a:spcPct val="150000"/>
              </a:lnSpc>
              <a:spcAft>
                <a:spcPts val="600"/>
              </a:spcAft>
              <a:buClrTx/>
              <a:buFont typeface="Verdana" charset="0"/>
              <a:buAutoNum type="arabicPeriod"/>
            </a:pPr>
            <a:r>
              <a:rPr lang="es-ES_tradnl" altLang="en-US" sz="1800" b="0" dirty="0">
                <a:solidFill>
                  <a:srgbClr val="2D2D8A"/>
                </a:solidFill>
              </a:rPr>
              <a:t> Objetivos</a:t>
            </a:r>
          </a:p>
          <a:p>
            <a:pPr algn="l">
              <a:lnSpc>
                <a:spcPct val="150000"/>
              </a:lnSpc>
              <a:spcAft>
                <a:spcPts val="600"/>
              </a:spcAft>
              <a:buClrTx/>
              <a:buFont typeface="Verdana" charset="0"/>
              <a:buAutoNum type="arabicPeriod"/>
            </a:pPr>
            <a:r>
              <a:rPr lang="es-ES_tradnl" altLang="en-US" sz="1800" b="0" dirty="0">
                <a:solidFill>
                  <a:srgbClr val="2D2D8A"/>
                </a:solidFill>
              </a:rPr>
              <a:t> Liderazgo del Proyecto y tipo de actividades</a:t>
            </a:r>
          </a:p>
          <a:p>
            <a:pPr algn="l">
              <a:lnSpc>
                <a:spcPct val="150000"/>
              </a:lnSpc>
              <a:spcAft>
                <a:spcPts val="600"/>
              </a:spcAft>
              <a:buClrTx/>
              <a:buFont typeface="Verdana" charset="0"/>
              <a:buAutoNum type="arabicPeriod"/>
            </a:pPr>
            <a:r>
              <a:rPr lang="es-ES_tradnl" altLang="en-US" sz="1800" b="0" dirty="0">
                <a:solidFill>
                  <a:srgbClr val="2D2D8A"/>
                </a:solidFill>
              </a:rPr>
              <a:t> Programación y primeras acciones</a:t>
            </a:r>
          </a:p>
          <a:p>
            <a:pPr algn="l">
              <a:lnSpc>
                <a:spcPct val="150000"/>
              </a:lnSpc>
              <a:spcAft>
                <a:spcPts val="600"/>
              </a:spcAft>
              <a:buClrTx/>
            </a:pPr>
            <a:endParaRPr lang="es-ES_tradnl" altLang="en-US" sz="1800" b="0" dirty="0">
              <a:solidFill>
                <a:srgbClr val="2D2D8A"/>
              </a:solidFill>
            </a:endParaRPr>
          </a:p>
        </p:txBody>
      </p:sp>
    </p:spTree>
    <p:extLst>
      <p:ext uri="{BB962C8B-B14F-4D97-AF65-F5344CB8AC3E}">
        <p14:creationId xmlns:p14="http://schemas.microsoft.com/office/powerpoint/2010/main" val="7736693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ChangeArrowheads="1"/>
          </p:cNvSpPr>
          <p:nvPr/>
        </p:nvSpPr>
        <p:spPr bwMode="auto">
          <a:xfrm>
            <a:off x="155250" y="1235026"/>
            <a:ext cx="9750750" cy="49498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ts val="2400"/>
              </a:lnSpc>
              <a:buClr>
                <a:srgbClr val="37ACDE"/>
              </a:buClr>
              <a:buFont typeface="Verdana" charset="0"/>
              <a:defRPr>
                <a:solidFill>
                  <a:srgbClr val="004494"/>
                </a:solidFill>
                <a:latin typeface="Verdana" charset="0"/>
                <a:ea typeface="MS PGothic" charset="-128"/>
              </a:defRPr>
            </a:lvl1pPr>
            <a:lvl2pPr marL="742950" indent="-285750">
              <a:lnSpc>
                <a:spcPts val="2400"/>
              </a:lnSpc>
              <a:buClr>
                <a:srgbClr val="37ACDE"/>
              </a:buClr>
              <a:buFont typeface="Verdana" charset="0"/>
              <a:buChar char="•"/>
              <a:defRPr>
                <a:solidFill>
                  <a:srgbClr val="004494"/>
                </a:solidFill>
                <a:latin typeface="Verdana" charset="0"/>
                <a:ea typeface="MS PGothic" charset="-128"/>
              </a:defRPr>
            </a:lvl2pPr>
            <a:lvl3pPr marL="1143000" indent="-228600">
              <a:lnSpc>
                <a:spcPts val="2400"/>
              </a:lnSpc>
              <a:buClr>
                <a:srgbClr val="37ACDE"/>
              </a:buClr>
              <a:buFont typeface="Wingdings" charset="2"/>
              <a:buChar char="§"/>
              <a:defRPr sz="1600">
                <a:solidFill>
                  <a:srgbClr val="004494"/>
                </a:solidFill>
                <a:latin typeface="Verdana" charset="0"/>
                <a:ea typeface="MS PGothic" charset="-128"/>
              </a:defRPr>
            </a:lvl3pPr>
            <a:lvl4pPr marL="1600200" indent="-228600">
              <a:lnSpc>
                <a:spcPts val="2400"/>
              </a:lnSpc>
              <a:buClr>
                <a:srgbClr val="37ACDE"/>
              </a:buClr>
              <a:buFont typeface="Arial" charset="0"/>
              <a:buChar char="•"/>
              <a:defRPr sz="1600">
                <a:solidFill>
                  <a:srgbClr val="004494"/>
                </a:solidFill>
                <a:latin typeface="Verdana" charset="0"/>
                <a:ea typeface="MS PGothic" charset="-128"/>
              </a:defRPr>
            </a:lvl4pPr>
            <a:lvl5pPr marL="2057400" indent="-228600">
              <a:lnSpc>
                <a:spcPts val="2400"/>
              </a:lnSpc>
              <a:buClr>
                <a:srgbClr val="37ACDE"/>
              </a:buClr>
              <a:buFont typeface="Verdana" charset="0"/>
              <a:buChar char="–"/>
              <a:defRPr sz="1600">
                <a:solidFill>
                  <a:srgbClr val="004494"/>
                </a:solidFill>
                <a:latin typeface="Verdana" charset="0"/>
                <a:ea typeface="MS PGothic" charset="-128"/>
              </a:defRPr>
            </a:lvl5pPr>
            <a:lvl6pPr marL="25146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6pPr>
            <a:lvl7pPr marL="29718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7pPr>
            <a:lvl8pPr marL="34290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8pPr>
            <a:lvl9pPr marL="38862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9pPr>
          </a:lstStyle>
          <a:p>
            <a:pPr algn="l" eaLnBrk="1" hangingPunct="1">
              <a:lnSpc>
                <a:spcPct val="150000"/>
              </a:lnSpc>
              <a:buClrTx/>
              <a:buFontTx/>
              <a:buNone/>
            </a:pPr>
            <a:r>
              <a:rPr lang="es-ES_tradnl" altLang="en-US" sz="1800" dirty="0">
                <a:solidFill>
                  <a:srgbClr val="2D2D8A"/>
                </a:solidFill>
              </a:rPr>
              <a:t>Seguimiento de incendios en el Amazonas y la </a:t>
            </a:r>
            <a:r>
              <a:rPr lang="es-ES_tradnl" altLang="en-US" sz="1800" dirty="0" err="1">
                <a:solidFill>
                  <a:srgbClr val="2D2D8A"/>
                </a:solidFill>
              </a:rPr>
              <a:t>region</a:t>
            </a:r>
            <a:r>
              <a:rPr lang="es-ES_tradnl" altLang="en-US" sz="1800" dirty="0">
                <a:solidFill>
                  <a:srgbClr val="2D2D8A"/>
                </a:solidFill>
              </a:rPr>
              <a:t> LAC</a:t>
            </a:r>
          </a:p>
          <a:p>
            <a:pPr algn="l" eaLnBrk="1" hangingPunct="1">
              <a:lnSpc>
                <a:spcPct val="150000"/>
              </a:lnSpc>
              <a:buClrTx/>
              <a:buFontTx/>
              <a:buNone/>
            </a:pPr>
            <a:endParaRPr lang="es-ES_tradnl" altLang="en-US" sz="1600" dirty="0">
              <a:solidFill>
                <a:srgbClr val="2D2D8A"/>
              </a:solidFill>
            </a:endParaRPr>
          </a:p>
          <a:p>
            <a:pPr marL="285750" indent="-285750" algn="l" eaLnBrk="1" hangingPunct="1">
              <a:lnSpc>
                <a:spcPct val="150000"/>
              </a:lnSpc>
              <a:buClrTx/>
              <a:buFont typeface="Arial" panose="020B0604020202020204" pitchFamily="34" charset="0"/>
              <a:buChar char="•"/>
            </a:pPr>
            <a:r>
              <a:rPr lang="es-ES_tradnl" altLang="en-US" sz="1600" b="0" dirty="0">
                <a:solidFill>
                  <a:srgbClr val="2D2D8A"/>
                </a:solidFill>
              </a:rPr>
              <a:t>Los incendios queman alrededor de 400 </a:t>
            </a:r>
            <a:r>
              <a:rPr lang="es-ES_tradnl" altLang="en-US" sz="1600" b="0" dirty="0" err="1">
                <a:solidFill>
                  <a:srgbClr val="2D2D8A"/>
                </a:solidFill>
              </a:rPr>
              <a:t>Mha</a:t>
            </a:r>
            <a:r>
              <a:rPr lang="es-ES_tradnl" altLang="en-US" sz="1600" b="0" dirty="0">
                <a:solidFill>
                  <a:srgbClr val="2D2D8A"/>
                </a:solidFill>
              </a:rPr>
              <a:t> de superficie a nivel global, aunque existe subestimación e incertidumbre sobre los datos</a:t>
            </a:r>
          </a:p>
          <a:p>
            <a:pPr marL="285750" indent="-285750" algn="l" eaLnBrk="1" hangingPunct="1">
              <a:lnSpc>
                <a:spcPct val="150000"/>
              </a:lnSpc>
              <a:buClrTx/>
              <a:buFont typeface="Arial" panose="020B0604020202020204" pitchFamily="34" charset="0"/>
              <a:buChar char="•"/>
            </a:pPr>
            <a:r>
              <a:rPr lang="es-ES_tradnl" altLang="en-US" sz="1600" b="0" dirty="0">
                <a:solidFill>
                  <a:srgbClr val="2D2D8A"/>
                </a:solidFill>
              </a:rPr>
              <a:t>Tendencias de incremento de incendios en los últimos años en la región Amazónica (alrededor de 76 </a:t>
            </a:r>
            <a:r>
              <a:rPr lang="es-ES_tradnl" altLang="en-US" sz="1600" b="0" dirty="0" err="1">
                <a:solidFill>
                  <a:srgbClr val="2D2D8A"/>
                </a:solidFill>
              </a:rPr>
              <a:t>Mha</a:t>
            </a:r>
            <a:r>
              <a:rPr lang="es-ES_tradnl" altLang="en-US" sz="1600" b="0" dirty="0">
                <a:solidFill>
                  <a:srgbClr val="2D2D8A"/>
                </a:solidFill>
              </a:rPr>
              <a:t> en 2020)</a:t>
            </a:r>
          </a:p>
          <a:p>
            <a:pPr marL="285750" indent="-285750" algn="l" eaLnBrk="1" hangingPunct="1">
              <a:lnSpc>
                <a:spcPct val="150000"/>
              </a:lnSpc>
              <a:buClrTx/>
              <a:buFont typeface="Arial" panose="020B0604020202020204" pitchFamily="34" charset="0"/>
              <a:buChar char="•"/>
            </a:pPr>
            <a:r>
              <a:rPr lang="es-ES_tradnl" altLang="en-US" sz="1600" b="0" dirty="0">
                <a:solidFill>
                  <a:srgbClr val="2D2D8A"/>
                </a:solidFill>
              </a:rPr>
              <a:t>Gran preocupación a nivel social y político por los daños causados por los incendios forestales</a:t>
            </a:r>
          </a:p>
          <a:p>
            <a:pPr marL="285750" indent="-285750" algn="l" eaLnBrk="1" hangingPunct="1">
              <a:lnSpc>
                <a:spcPct val="150000"/>
              </a:lnSpc>
              <a:buClrTx/>
              <a:buFont typeface="Arial" panose="020B0604020202020204" pitchFamily="34" charset="0"/>
              <a:buChar char="•"/>
            </a:pPr>
            <a:r>
              <a:rPr lang="es-ES_tradnl" altLang="en-US" sz="1600" b="0" dirty="0">
                <a:solidFill>
                  <a:srgbClr val="2D2D8A"/>
                </a:solidFill>
              </a:rPr>
              <a:t>Falta de fiabilidad de los datos de diversas fuentes y metodologías</a:t>
            </a:r>
          </a:p>
          <a:p>
            <a:pPr marL="285750" indent="-285750" algn="l" eaLnBrk="1" hangingPunct="1">
              <a:lnSpc>
                <a:spcPct val="150000"/>
              </a:lnSpc>
              <a:buClrTx/>
              <a:buFont typeface="Arial" panose="020B0604020202020204" pitchFamily="34" charset="0"/>
              <a:buChar char="•"/>
            </a:pPr>
            <a:r>
              <a:rPr lang="es-ES_tradnl" altLang="en-US" sz="1600" b="0" dirty="0">
                <a:solidFill>
                  <a:srgbClr val="2D2D8A"/>
                </a:solidFill>
              </a:rPr>
              <a:t>Sistemas diversos de alerta temprana/métodos para alerta/seguimiento/declaración de datos</a:t>
            </a:r>
          </a:p>
          <a:p>
            <a:pPr marL="285750" indent="-285750" algn="l" eaLnBrk="1" hangingPunct="1">
              <a:lnSpc>
                <a:spcPct val="150000"/>
              </a:lnSpc>
              <a:buClrTx/>
              <a:buFont typeface="Arial" panose="020B0604020202020204" pitchFamily="34" charset="0"/>
              <a:buChar char="•"/>
            </a:pPr>
            <a:r>
              <a:rPr lang="es-ES_tradnl" altLang="en-US" sz="1600" b="0" dirty="0">
                <a:solidFill>
                  <a:srgbClr val="2D2D8A"/>
                </a:solidFill>
              </a:rPr>
              <a:t>Gran variedad de métodos de gestión de incendios forestales a nivel nacional/regional</a:t>
            </a:r>
          </a:p>
          <a:p>
            <a:pPr marL="285750" indent="-285750" algn="l" eaLnBrk="1" hangingPunct="1">
              <a:lnSpc>
                <a:spcPct val="150000"/>
              </a:lnSpc>
              <a:buClrTx/>
              <a:buFont typeface="Arial" panose="020B0604020202020204" pitchFamily="34" charset="0"/>
              <a:buChar char="•"/>
            </a:pPr>
            <a:endParaRPr lang="es-ES_tradnl" altLang="en-US" sz="1600" b="0" dirty="0">
              <a:solidFill>
                <a:srgbClr val="2D2D8A"/>
              </a:solidFill>
            </a:endParaRPr>
          </a:p>
          <a:p>
            <a:pPr marL="285750" indent="-285750" algn="l" eaLnBrk="1" hangingPunct="1">
              <a:lnSpc>
                <a:spcPct val="150000"/>
              </a:lnSpc>
              <a:buClrTx/>
              <a:buFont typeface="Arial" panose="020B0604020202020204" pitchFamily="34" charset="0"/>
              <a:buChar char="•"/>
            </a:pPr>
            <a:r>
              <a:rPr lang="es-ES_tradnl" altLang="en-US" sz="1600" b="0" dirty="0">
                <a:solidFill>
                  <a:srgbClr val="2D2D8A"/>
                </a:solidFill>
              </a:rPr>
              <a:t>Recientes iniciativas para alinear actividades , </a:t>
            </a:r>
            <a:r>
              <a:rPr lang="es-ES_tradnl" altLang="en-US" sz="1600" b="0" dirty="0" err="1">
                <a:solidFill>
                  <a:srgbClr val="2D2D8A"/>
                </a:solidFill>
              </a:rPr>
              <a:t>e.g</a:t>
            </a:r>
            <a:r>
              <a:rPr lang="es-ES_tradnl" altLang="en-US" sz="1600" b="0" dirty="0">
                <a:solidFill>
                  <a:srgbClr val="2D2D8A"/>
                </a:solidFill>
              </a:rPr>
              <a:t>. Pacto de Leticia</a:t>
            </a:r>
          </a:p>
        </p:txBody>
      </p:sp>
    </p:spTree>
    <p:extLst>
      <p:ext uri="{BB962C8B-B14F-4D97-AF65-F5344CB8AC3E}">
        <p14:creationId xmlns:p14="http://schemas.microsoft.com/office/powerpoint/2010/main" val="1237737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0930">
                                            <p:txEl>
                                              <p:pRg st="0" end="0"/>
                                            </p:txEl>
                                          </p:spTgt>
                                        </p:tgtEl>
                                        <p:attrNameLst>
                                          <p:attrName>style.visibility</p:attrName>
                                        </p:attrNameLst>
                                      </p:cBhvr>
                                      <p:to>
                                        <p:strVal val="visible"/>
                                      </p:to>
                                    </p:set>
                                    <p:animEffect transition="in" filter="blinds(horizontal)">
                                      <p:cBhvr>
                                        <p:cTn id="7" dur="500"/>
                                        <p:tgtEl>
                                          <p:spTgt spid="3809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0930">
                                            <p:txEl>
                                              <p:pRg st="2" end="2"/>
                                            </p:txEl>
                                          </p:spTgt>
                                        </p:tgtEl>
                                        <p:attrNameLst>
                                          <p:attrName>style.visibility</p:attrName>
                                        </p:attrNameLst>
                                      </p:cBhvr>
                                      <p:to>
                                        <p:strVal val="visible"/>
                                      </p:to>
                                    </p:set>
                                    <p:animEffect transition="in" filter="blinds(horizontal)">
                                      <p:cBhvr>
                                        <p:cTn id="12" dur="500"/>
                                        <p:tgtEl>
                                          <p:spTgt spid="3809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0930">
                                            <p:txEl>
                                              <p:pRg st="3" end="3"/>
                                            </p:txEl>
                                          </p:spTgt>
                                        </p:tgtEl>
                                        <p:attrNameLst>
                                          <p:attrName>style.visibility</p:attrName>
                                        </p:attrNameLst>
                                      </p:cBhvr>
                                      <p:to>
                                        <p:strVal val="visible"/>
                                      </p:to>
                                    </p:set>
                                    <p:animEffect transition="in" filter="blinds(horizontal)">
                                      <p:cBhvr>
                                        <p:cTn id="17" dur="500"/>
                                        <p:tgtEl>
                                          <p:spTgt spid="3809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80930">
                                            <p:txEl>
                                              <p:pRg st="4" end="4"/>
                                            </p:txEl>
                                          </p:spTgt>
                                        </p:tgtEl>
                                        <p:attrNameLst>
                                          <p:attrName>style.visibility</p:attrName>
                                        </p:attrNameLst>
                                      </p:cBhvr>
                                      <p:to>
                                        <p:strVal val="visible"/>
                                      </p:to>
                                    </p:set>
                                    <p:animEffect transition="in" filter="blinds(horizontal)">
                                      <p:cBhvr>
                                        <p:cTn id="22" dur="500"/>
                                        <p:tgtEl>
                                          <p:spTgt spid="38093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80930">
                                            <p:txEl>
                                              <p:pRg st="5" end="5"/>
                                            </p:txEl>
                                          </p:spTgt>
                                        </p:tgtEl>
                                        <p:attrNameLst>
                                          <p:attrName>style.visibility</p:attrName>
                                        </p:attrNameLst>
                                      </p:cBhvr>
                                      <p:to>
                                        <p:strVal val="visible"/>
                                      </p:to>
                                    </p:set>
                                    <p:animEffect transition="in" filter="blinds(horizontal)">
                                      <p:cBhvr>
                                        <p:cTn id="27" dur="500"/>
                                        <p:tgtEl>
                                          <p:spTgt spid="38093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80930">
                                            <p:txEl>
                                              <p:pRg st="6" end="6"/>
                                            </p:txEl>
                                          </p:spTgt>
                                        </p:tgtEl>
                                        <p:attrNameLst>
                                          <p:attrName>style.visibility</p:attrName>
                                        </p:attrNameLst>
                                      </p:cBhvr>
                                      <p:to>
                                        <p:strVal val="visible"/>
                                      </p:to>
                                    </p:set>
                                    <p:animEffect transition="in" filter="blinds(horizontal)">
                                      <p:cBhvr>
                                        <p:cTn id="32" dur="500"/>
                                        <p:tgtEl>
                                          <p:spTgt spid="38093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80930">
                                            <p:txEl>
                                              <p:pRg st="7" end="7"/>
                                            </p:txEl>
                                          </p:spTgt>
                                        </p:tgtEl>
                                        <p:attrNameLst>
                                          <p:attrName>style.visibility</p:attrName>
                                        </p:attrNameLst>
                                      </p:cBhvr>
                                      <p:to>
                                        <p:strVal val="visible"/>
                                      </p:to>
                                    </p:set>
                                    <p:animEffect transition="in" filter="blinds(horizontal)">
                                      <p:cBhvr>
                                        <p:cTn id="37" dur="500"/>
                                        <p:tgtEl>
                                          <p:spTgt spid="38093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80930">
                                            <p:txEl>
                                              <p:pRg st="9" end="9"/>
                                            </p:txEl>
                                          </p:spTgt>
                                        </p:tgtEl>
                                        <p:attrNameLst>
                                          <p:attrName>style.visibility</p:attrName>
                                        </p:attrNameLst>
                                      </p:cBhvr>
                                      <p:to>
                                        <p:strVal val="visible"/>
                                      </p:to>
                                    </p:set>
                                    <p:animEffect transition="in" filter="blinds(horizontal)">
                                      <p:cBhvr>
                                        <p:cTn id="42" dur="500"/>
                                        <p:tgtEl>
                                          <p:spTgt spid="38093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8F577A-912E-CB41-BC10-47651D2F76B5}"/>
              </a:ext>
            </a:extLst>
          </p:cNvPr>
          <p:cNvSpPr>
            <a:spLocks noChangeArrowheads="1"/>
          </p:cNvSpPr>
          <p:nvPr/>
        </p:nvSpPr>
        <p:spPr bwMode="auto">
          <a:xfrm>
            <a:off x="75179" y="873790"/>
            <a:ext cx="9830821" cy="58699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ts val="2400"/>
              </a:lnSpc>
              <a:buClr>
                <a:srgbClr val="37ACDE"/>
              </a:buClr>
              <a:buFont typeface="Verdana" charset="0"/>
              <a:defRPr>
                <a:solidFill>
                  <a:srgbClr val="004494"/>
                </a:solidFill>
                <a:latin typeface="Verdana" charset="0"/>
                <a:ea typeface="MS PGothic" charset="-128"/>
              </a:defRPr>
            </a:lvl1pPr>
            <a:lvl2pPr>
              <a:lnSpc>
                <a:spcPts val="2400"/>
              </a:lnSpc>
              <a:buClr>
                <a:srgbClr val="37ACDE"/>
              </a:buClr>
              <a:buFont typeface="Verdana" charset="0"/>
              <a:buChar char="•"/>
              <a:defRPr>
                <a:solidFill>
                  <a:srgbClr val="004494"/>
                </a:solidFill>
                <a:latin typeface="Verdana" charset="0"/>
                <a:ea typeface="MS PGothic" charset="-128"/>
              </a:defRPr>
            </a:lvl2pPr>
            <a:lvl3pPr marL="1143000" indent="-228600">
              <a:lnSpc>
                <a:spcPts val="2400"/>
              </a:lnSpc>
              <a:buClr>
                <a:srgbClr val="37ACDE"/>
              </a:buClr>
              <a:buFont typeface="Wingdings" charset="2"/>
              <a:buChar char="§"/>
              <a:defRPr sz="1600">
                <a:solidFill>
                  <a:srgbClr val="004494"/>
                </a:solidFill>
                <a:latin typeface="Verdana" charset="0"/>
                <a:ea typeface="MS PGothic" charset="-128"/>
              </a:defRPr>
            </a:lvl3pPr>
            <a:lvl4pPr marL="1600200" indent="-228600">
              <a:lnSpc>
                <a:spcPts val="2400"/>
              </a:lnSpc>
              <a:buClr>
                <a:srgbClr val="37ACDE"/>
              </a:buClr>
              <a:buFont typeface="Arial" charset="0"/>
              <a:buChar char="•"/>
              <a:defRPr sz="1600">
                <a:solidFill>
                  <a:srgbClr val="004494"/>
                </a:solidFill>
                <a:latin typeface="Verdana" charset="0"/>
                <a:ea typeface="MS PGothic" charset="-128"/>
              </a:defRPr>
            </a:lvl4pPr>
            <a:lvl5pPr marL="2057400" indent="-228600">
              <a:lnSpc>
                <a:spcPts val="2400"/>
              </a:lnSpc>
              <a:buClr>
                <a:srgbClr val="37ACDE"/>
              </a:buClr>
              <a:buFont typeface="Verdana" charset="0"/>
              <a:buChar char="–"/>
              <a:defRPr sz="1600">
                <a:solidFill>
                  <a:srgbClr val="004494"/>
                </a:solidFill>
                <a:latin typeface="Verdana" charset="0"/>
                <a:ea typeface="MS PGothic" charset="-128"/>
              </a:defRPr>
            </a:lvl5pPr>
            <a:lvl6pPr marL="25146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6pPr>
            <a:lvl7pPr marL="29718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7pPr>
            <a:lvl8pPr marL="34290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8pPr>
            <a:lvl9pPr marL="38862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9pPr>
          </a:lstStyle>
          <a:p>
            <a:pPr algn="l" eaLnBrk="1" hangingPunct="1">
              <a:lnSpc>
                <a:spcPct val="150000"/>
              </a:lnSpc>
              <a:buClrTx/>
              <a:buFontTx/>
              <a:buNone/>
            </a:pPr>
            <a:r>
              <a:rPr lang="es-ES_tradnl" altLang="en-US" sz="1600" dirty="0">
                <a:solidFill>
                  <a:srgbClr val="2D2D8A"/>
                </a:solidFill>
              </a:rPr>
              <a:t>1. OBJETIVOS </a:t>
            </a:r>
          </a:p>
          <a:p>
            <a:pPr algn="l" eaLnBrk="1" hangingPunct="1">
              <a:lnSpc>
                <a:spcPct val="150000"/>
              </a:lnSpc>
              <a:buClrTx/>
              <a:buFontTx/>
              <a:buNone/>
            </a:pPr>
            <a:endParaRPr lang="es-ES_tradnl" altLang="en-US" sz="1600" dirty="0">
              <a:solidFill>
                <a:srgbClr val="2D2D8A"/>
              </a:solidFill>
            </a:endParaRPr>
          </a:p>
          <a:p>
            <a:pPr algn="l" eaLnBrk="1" hangingPunct="1">
              <a:lnSpc>
                <a:spcPct val="150000"/>
              </a:lnSpc>
              <a:buClrTx/>
              <a:buFontTx/>
              <a:buNone/>
            </a:pPr>
            <a:r>
              <a:rPr lang="es-ES_tradnl" altLang="en-US" sz="1400" dirty="0">
                <a:solidFill>
                  <a:srgbClr val="2D2D8A"/>
                </a:solidFill>
              </a:rPr>
              <a:t>Objetivos Generales</a:t>
            </a:r>
          </a:p>
          <a:p>
            <a:pPr algn="l" eaLnBrk="1" hangingPunct="1">
              <a:lnSpc>
                <a:spcPct val="150000"/>
              </a:lnSpc>
              <a:buClrTx/>
              <a:buFontTx/>
              <a:buNone/>
            </a:pPr>
            <a:endParaRPr lang="es-ES_tradnl" altLang="en-US" sz="1400" dirty="0">
              <a:solidFill>
                <a:srgbClr val="2D2D8A"/>
              </a:solidFill>
            </a:endParaRPr>
          </a:p>
          <a:p>
            <a:pPr marL="584100" lvl="1" indent="-342900" algn="l">
              <a:lnSpc>
                <a:spcPct val="150000"/>
              </a:lnSpc>
              <a:spcAft>
                <a:spcPts val="600"/>
              </a:spcAft>
              <a:buClrTx/>
            </a:pPr>
            <a:r>
              <a:rPr lang="es-ES_tradnl" sz="1400" dirty="0">
                <a:solidFill>
                  <a:schemeClr val="accent6"/>
                </a:solidFill>
              </a:rPr>
              <a:t>(1) Reducir el impacto de los incendios en la región Amazónica y países limítrofes </a:t>
            </a:r>
            <a:r>
              <a:rPr lang="es-ES_tradnl" sz="1400" b="0" dirty="0">
                <a:solidFill>
                  <a:schemeClr val="accent6"/>
                </a:solidFill>
              </a:rPr>
              <a:t>a través de la cooperación con los países en LAC y las organizaciones internacionales en la región (OTCA, Pacto de Leticia, PNUMA, FAO, UNDRR, etc.)  </a:t>
            </a:r>
            <a:r>
              <a:rPr lang="es-ES_tradnl" sz="1400" dirty="0">
                <a:solidFill>
                  <a:schemeClr val="accent6"/>
                </a:solidFill>
              </a:rPr>
              <a:t>proporcionando evidencia para las políticas. </a:t>
            </a:r>
            <a:endParaRPr lang="es-ES_tradnl" altLang="en-US" sz="1400" dirty="0">
              <a:solidFill>
                <a:schemeClr val="accent6"/>
              </a:solidFill>
              <a:hlinkClick r:id="rId3">
                <a:extLst>
                  <a:ext uri="{A12FA001-AC4F-418D-AE19-62706E023703}">
                    <ahyp:hlinkClr xmlns:ahyp="http://schemas.microsoft.com/office/drawing/2018/hyperlinkcolor" val="tx"/>
                  </a:ext>
                </a:extLst>
              </a:hlinkClick>
            </a:endParaRPr>
          </a:p>
          <a:p>
            <a:pPr marL="584100" lvl="1" indent="-342900" algn="l">
              <a:lnSpc>
                <a:spcPct val="150000"/>
              </a:lnSpc>
              <a:spcAft>
                <a:spcPts val="600"/>
              </a:spcAft>
              <a:buClrTx/>
            </a:pPr>
            <a:r>
              <a:rPr lang="es-ES_tradnl" altLang="en-US" sz="1400" dirty="0">
                <a:solidFill>
                  <a:schemeClr val="accent6"/>
                </a:solidFill>
              </a:rPr>
              <a:t>(2) Compartir la experiencia de la Comisión Europea </a:t>
            </a:r>
            <a:r>
              <a:rPr lang="es-ES_tradnl" altLang="en-US" sz="1400" b="0" dirty="0">
                <a:solidFill>
                  <a:schemeClr val="accent6"/>
                </a:solidFill>
              </a:rPr>
              <a:t>en establecer el  </a:t>
            </a:r>
            <a:r>
              <a:rPr lang="es-ES_tradnl" altLang="en-US" sz="1400" b="0" dirty="0">
                <a:solidFill>
                  <a:schemeClr val="accent6"/>
                </a:solidFill>
                <a:hlinkClick r:id="rId4"/>
              </a:rPr>
              <a:t>Grupo de Expertos sobre Incendios Forestales</a:t>
            </a:r>
            <a:r>
              <a:rPr lang="es-ES_tradnl" altLang="en-US" sz="1400" b="0" dirty="0">
                <a:solidFill>
                  <a:schemeClr val="accent6"/>
                </a:solidFill>
              </a:rPr>
              <a:t> (EGFF)</a:t>
            </a:r>
            <a:r>
              <a:rPr lang="es-ES_tradnl" altLang="en-US" sz="1400" baseline="30000" dirty="0">
                <a:solidFill>
                  <a:schemeClr val="accent6"/>
                </a:solidFill>
              </a:rPr>
              <a:t>1</a:t>
            </a:r>
            <a:r>
              <a:rPr lang="es-ES_tradnl" altLang="en-US" sz="1400" b="0" dirty="0">
                <a:solidFill>
                  <a:schemeClr val="accent6"/>
                </a:solidFill>
              </a:rPr>
              <a:t> y desarrollar sistemas de alerta tempranas y de seguimiento de incendios en la región pan-Europea (i.e. </a:t>
            </a:r>
            <a:r>
              <a:rPr lang="es-ES_tradnl" altLang="en-US" sz="1400" b="0" dirty="0">
                <a:solidFill>
                  <a:schemeClr val="accent6"/>
                </a:solidFill>
                <a:hlinkClick r:id="rId5">
                  <a:extLst>
                    <a:ext uri="{A12FA001-AC4F-418D-AE19-62706E023703}">
                      <ahyp:hlinkClr xmlns:ahyp="http://schemas.microsoft.com/office/drawing/2018/hyperlinkcolor" val="tx"/>
                    </a:ext>
                  </a:extLst>
                </a:hlinkClick>
              </a:rPr>
              <a:t>Sistema Europeo de Informacion de Incendios Forestales</a:t>
            </a:r>
            <a:r>
              <a:rPr lang="es-ES_tradnl" altLang="en-US" sz="1400" b="0" dirty="0">
                <a:solidFill>
                  <a:schemeClr val="accent6"/>
                </a:solidFill>
              </a:rPr>
              <a:t>)</a:t>
            </a:r>
            <a:r>
              <a:rPr lang="es-ES_tradnl" altLang="en-US" sz="1400" b="0" baseline="30000" dirty="0">
                <a:solidFill>
                  <a:schemeClr val="accent6"/>
                </a:solidFill>
              </a:rPr>
              <a:t>2</a:t>
            </a:r>
          </a:p>
          <a:p>
            <a:pPr marL="584100" lvl="1" indent="-342900" algn="l">
              <a:lnSpc>
                <a:spcPct val="150000"/>
              </a:lnSpc>
              <a:spcAft>
                <a:spcPts val="600"/>
              </a:spcAft>
              <a:buClrTx/>
            </a:pPr>
            <a:r>
              <a:rPr lang="es-ES_tradnl" altLang="en-US" sz="1400" b="0" dirty="0">
                <a:solidFill>
                  <a:schemeClr val="accent6"/>
                </a:solidFill>
              </a:rPr>
              <a:t>(3) Establecer </a:t>
            </a:r>
            <a:r>
              <a:rPr lang="es-ES_tradnl" altLang="en-US" sz="1400" dirty="0">
                <a:solidFill>
                  <a:schemeClr val="accent6"/>
                </a:solidFill>
              </a:rPr>
              <a:t>cooperación</a:t>
            </a:r>
            <a:r>
              <a:rPr lang="es-ES_tradnl" altLang="en-US" sz="1400" b="0" dirty="0">
                <a:solidFill>
                  <a:schemeClr val="accent6"/>
                </a:solidFill>
              </a:rPr>
              <a:t> </a:t>
            </a:r>
            <a:r>
              <a:rPr lang="es-ES_tradnl" altLang="en-US" sz="1400" dirty="0">
                <a:solidFill>
                  <a:schemeClr val="accent6"/>
                </a:solidFill>
              </a:rPr>
              <a:t>con los servicios de gestión de incendios en los países y </a:t>
            </a:r>
            <a:r>
              <a:rPr lang="es-ES_tradnl" altLang="en-US" sz="1400" b="0" dirty="0">
                <a:solidFill>
                  <a:schemeClr val="accent6"/>
                </a:solidFill>
              </a:rPr>
              <a:t>con las organizaciones en la región, e. g. OTCA, Pacto de Leticia, FAO, PNUMAUNEP, etc. </a:t>
            </a:r>
          </a:p>
        </p:txBody>
      </p:sp>
      <p:sp>
        <p:nvSpPr>
          <p:cNvPr id="2" name="TextBox 1">
            <a:extLst>
              <a:ext uri="{FF2B5EF4-FFF2-40B4-BE49-F238E27FC236}">
                <a16:creationId xmlns:a16="http://schemas.microsoft.com/office/drawing/2014/main" id="{15177184-DC5E-F348-9B28-7B866B6134A9}"/>
              </a:ext>
            </a:extLst>
          </p:cNvPr>
          <p:cNvSpPr txBox="1"/>
          <p:nvPr/>
        </p:nvSpPr>
        <p:spPr>
          <a:xfrm>
            <a:off x="1178867" y="6079343"/>
            <a:ext cx="8727133" cy="553998"/>
          </a:xfrm>
          <a:prstGeom prst="rect">
            <a:avLst/>
          </a:prstGeom>
          <a:solidFill>
            <a:schemeClr val="bg1"/>
          </a:solidFill>
        </p:spPr>
        <p:txBody>
          <a:bodyPr wrap="none" rtlCol="0">
            <a:spAutoFit/>
          </a:bodyPr>
          <a:lstStyle/>
          <a:p>
            <a:pPr algn="l"/>
            <a:r>
              <a:rPr lang="en-US" altLang="en-US" sz="1400" baseline="30000" dirty="0">
                <a:solidFill>
                  <a:srgbClr val="2D2D8A"/>
                </a:solidFill>
              </a:rPr>
              <a:t>1 </a:t>
            </a:r>
            <a:r>
              <a:rPr lang="en-US" altLang="en-US" sz="1000" b="0" dirty="0">
                <a:solidFill>
                  <a:srgbClr val="2D2D8A"/>
                </a:solidFill>
              </a:rPr>
              <a:t>Group made of fire managers from Ministries of Environment, Agriculture or Civil Protection from 43 countries in Europe, Middle East and North Africa</a:t>
            </a:r>
          </a:p>
          <a:p>
            <a:pPr algn="l"/>
            <a:r>
              <a:rPr lang="en-US" altLang="en-US" sz="1400" baseline="30000" dirty="0">
                <a:solidFill>
                  <a:srgbClr val="2D2D8A"/>
                </a:solidFill>
              </a:rPr>
              <a:t>2 </a:t>
            </a:r>
            <a:r>
              <a:rPr lang="en-US" altLang="en-US" sz="1000" b="0" dirty="0">
                <a:solidFill>
                  <a:srgbClr val="2D2D8A"/>
                </a:solidFill>
              </a:rPr>
              <a:t>European Forest Fire Information System (EFFIS), developed by JRC and currently operating under the EU Copernicus Regulation</a:t>
            </a:r>
          </a:p>
          <a:p>
            <a:endParaRPr lang="en-US" sz="1000" b="0" dirty="0"/>
          </a:p>
        </p:txBody>
      </p:sp>
    </p:spTree>
    <p:extLst>
      <p:ext uri="{BB962C8B-B14F-4D97-AF65-F5344CB8AC3E}">
        <p14:creationId xmlns:p14="http://schemas.microsoft.com/office/powerpoint/2010/main" val="7482594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8F577A-912E-CB41-BC10-47651D2F76B5}"/>
              </a:ext>
            </a:extLst>
          </p:cNvPr>
          <p:cNvSpPr>
            <a:spLocks noChangeArrowheads="1"/>
          </p:cNvSpPr>
          <p:nvPr/>
        </p:nvSpPr>
        <p:spPr bwMode="auto">
          <a:xfrm>
            <a:off x="0" y="1089253"/>
            <a:ext cx="9830821" cy="3952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ts val="2400"/>
              </a:lnSpc>
              <a:buClr>
                <a:srgbClr val="37ACDE"/>
              </a:buClr>
              <a:buFont typeface="Verdana" charset="0"/>
              <a:defRPr>
                <a:solidFill>
                  <a:srgbClr val="004494"/>
                </a:solidFill>
                <a:latin typeface="Verdana" charset="0"/>
                <a:ea typeface="MS PGothic" charset="-128"/>
              </a:defRPr>
            </a:lvl1pPr>
            <a:lvl2pPr>
              <a:lnSpc>
                <a:spcPts val="2400"/>
              </a:lnSpc>
              <a:buClr>
                <a:srgbClr val="37ACDE"/>
              </a:buClr>
              <a:buFont typeface="Verdana" charset="0"/>
              <a:buChar char="•"/>
              <a:defRPr>
                <a:solidFill>
                  <a:srgbClr val="004494"/>
                </a:solidFill>
                <a:latin typeface="Verdana" charset="0"/>
                <a:ea typeface="MS PGothic" charset="-128"/>
              </a:defRPr>
            </a:lvl2pPr>
            <a:lvl3pPr marL="1143000" indent="-228600">
              <a:lnSpc>
                <a:spcPts val="2400"/>
              </a:lnSpc>
              <a:buClr>
                <a:srgbClr val="37ACDE"/>
              </a:buClr>
              <a:buFont typeface="Wingdings" charset="2"/>
              <a:buChar char="§"/>
              <a:defRPr sz="1600">
                <a:solidFill>
                  <a:srgbClr val="004494"/>
                </a:solidFill>
                <a:latin typeface="Verdana" charset="0"/>
                <a:ea typeface="MS PGothic" charset="-128"/>
              </a:defRPr>
            </a:lvl3pPr>
            <a:lvl4pPr marL="1600200" indent="-228600">
              <a:lnSpc>
                <a:spcPts val="2400"/>
              </a:lnSpc>
              <a:buClr>
                <a:srgbClr val="37ACDE"/>
              </a:buClr>
              <a:buFont typeface="Arial" charset="0"/>
              <a:buChar char="•"/>
              <a:defRPr sz="1600">
                <a:solidFill>
                  <a:srgbClr val="004494"/>
                </a:solidFill>
                <a:latin typeface="Verdana" charset="0"/>
                <a:ea typeface="MS PGothic" charset="-128"/>
              </a:defRPr>
            </a:lvl4pPr>
            <a:lvl5pPr marL="2057400" indent="-228600">
              <a:lnSpc>
                <a:spcPts val="2400"/>
              </a:lnSpc>
              <a:buClr>
                <a:srgbClr val="37ACDE"/>
              </a:buClr>
              <a:buFont typeface="Verdana" charset="0"/>
              <a:buChar char="–"/>
              <a:defRPr sz="1600">
                <a:solidFill>
                  <a:srgbClr val="004494"/>
                </a:solidFill>
                <a:latin typeface="Verdana" charset="0"/>
                <a:ea typeface="MS PGothic" charset="-128"/>
              </a:defRPr>
            </a:lvl5pPr>
            <a:lvl6pPr marL="25146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6pPr>
            <a:lvl7pPr marL="29718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7pPr>
            <a:lvl8pPr marL="34290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8pPr>
            <a:lvl9pPr marL="38862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9pPr>
          </a:lstStyle>
          <a:p>
            <a:pPr algn="l" eaLnBrk="1" hangingPunct="1">
              <a:lnSpc>
                <a:spcPct val="150000"/>
              </a:lnSpc>
              <a:buClrTx/>
              <a:buFontTx/>
              <a:buNone/>
            </a:pPr>
            <a:r>
              <a:rPr lang="es-ES_tradnl" altLang="en-US" sz="1400" dirty="0">
                <a:solidFill>
                  <a:srgbClr val="2D2D8A"/>
                </a:solidFill>
              </a:rPr>
              <a:t>1. OBJETIVOS </a:t>
            </a:r>
          </a:p>
          <a:p>
            <a:pPr algn="l" eaLnBrk="1" hangingPunct="1">
              <a:lnSpc>
                <a:spcPct val="150000"/>
              </a:lnSpc>
              <a:buClrTx/>
              <a:buFontTx/>
              <a:buNone/>
            </a:pPr>
            <a:endParaRPr lang="es-ES_tradnl" altLang="en-US" sz="1300" dirty="0">
              <a:solidFill>
                <a:srgbClr val="2D2D8A"/>
              </a:solidFill>
            </a:endParaRPr>
          </a:p>
          <a:p>
            <a:pPr indent="-216000" algn="l">
              <a:lnSpc>
                <a:spcPct val="150000"/>
              </a:lnSpc>
              <a:spcAft>
                <a:spcPts val="600"/>
              </a:spcAft>
              <a:buClrTx/>
            </a:pPr>
            <a:r>
              <a:rPr lang="es-ES_tradnl" altLang="en-US" sz="1600" dirty="0">
                <a:solidFill>
                  <a:schemeClr val="accent6"/>
                </a:solidFill>
              </a:rPr>
              <a:t>Objetivos específicos</a:t>
            </a:r>
          </a:p>
          <a:p>
            <a:pPr indent="-216000" algn="l">
              <a:lnSpc>
                <a:spcPct val="150000"/>
              </a:lnSpc>
              <a:spcAft>
                <a:spcPts val="600"/>
              </a:spcAft>
              <a:buClrTx/>
            </a:pPr>
            <a:endParaRPr lang="es-ES_tradnl" altLang="en-US" sz="1600" dirty="0">
              <a:solidFill>
                <a:schemeClr val="accent6"/>
              </a:solidFill>
            </a:endParaRPr>
          </a:p>
          <a:p>
            <a:pPr marL="526950" lvl="1" indent="-285750" algn="l">
              <a:lnSpc>
                <a:spcPct val="150000"/>
              </a:lnSpc>
              <a:spcAft>
                <a:spcPts val="600"/>
              </a:spcAft>
              <a:buClrTx/>
            </a:pPr>
            <a:r>
              <a:rPr lang="es-ES_tradnl" altLang="en-US" sz="1600" b="0" dirty="0">
                <a:solidFill>
                  <a:schemeClr val="accent6"/>
                </a:solidFill>
              </a:rPr>
              <a:t>(1) Establecer una base común de información sobre incendios y apoyar la armonización de datos en la región – con el apoyo del </a:t>
            </a:r>
            <a:r>
              <a:rPr lang="es-ES_tradnl" altLang="en-US" sz="1600" b="0" dirty="0">
                <a:solidFill>
                  <a:schemeClr val="accent6"/>
                </a:solidFill>
                <a:hlinkClick r:id="rId3"/>
              </a:rPr>
              <a:t>Sistema Global de Informacion de Incendios (GWIS)</a:t>
            </a:r>
            <a:r>
              <a:rPr lang="es-ES_tradnl" altLang="en-US" sz="1600" b="0" baseline="30000" dirty="0">
                <a:solidFill>
                  <a:schemeClr val="accent6"/>
                </a:solidFill>
                <a:hlinkClick r:id="rId3"/>
              </a:rPr>
              <a:t>1</a:t>
            </a:r>
            <a:r>
              <a:rPr lang="es-ES_tradnl" altLang="en-US" sz="1600" b="0" dirty="0">
                <a:solidFill>
                  <a:schemeClr val="accent6"/>
                </a:solidFill>
                <a:hlinkClick r:id="rId3"/>
              </a:rPr>
              <a:t>.</a:t>
            </a:r>
            <a:endParaRPr lang="es-ES_tradnl" altLang="en-US" sz="1600" b="0" dirty="0">
              <a:solidFill>
                <a:schemeClr val="accent6"/>
              </a:solidFill>
            </a:endParaRPr>
          </a:p>
          <a:p>
            <a:pPr marL="526950" lvl="1" indent="-285750" algn="l">
              <a:lnSpc>
                <a:spcPct val="150000"/>
              </a:lnSpc>
              <a:spcAft>
                <a:spcPts val="600"/>
              </a:spcAft>
              <a:buClrTx/>
            </a:pPr>
            <a:r>
              <a:rPr lang="es-ES_tradnl" altLang="en-US" sz="1600" b="0" dirty="0">
                <a:solidFill>
                  <a:schemeClr val="accent6"/>
                </a:solidFill>
              </a:rPr>
              <a:t>(2) Establecer un grupo de expertos sobre gestión de incendios forestales en LAC que de apoyo al seguimiento de los incendios a través de GWIS para la armonización de datos.</a:t>
            </a:r>
          </a:p>
          <a:p>
            <a:pPr marL="526950" lvl="1" indent="-285750" algn="l">
              <a:lnSpc>
                <a:spcPct val="150000"/>
              </a:lnSpc>
              <a:spcAft>
                <a:spcPts val="600"/>
              </a:spcAft>
              <a:buClrTx/>
            </a:pPr>
            <a:r>
              <a:rPr lang="es-ES_tradnl" altLang="en-US" sz="1600" b="0" dirty="0">
                <a:solidFill>
                  <a:schemeClr val="accent6"/>
                </a:solidFill>
              </a:rPr>
              <a:t>(3) Dar apoyo a la gestión de incendios forestales para mejorar la prevención, preparación y respuesta a los incendios forestales y facilitar el intercambio de información, experiencias y buenas practicas entre los países.</a:t>
            </a:r>
          </a:p>
        </p:txBody>
      </p:sp>
      <p:sp>
        <p:nvSpPr>
          <p:cNvPr id="2" name="TextBox 1">
            <a:extLst>
              <a:ext uri="{FF2B5EF4-FFF2-40B4-BE49-F238E27FC236}">
                <a16:creationId xmlns:a16="http://schemas.microsoft.com/office/drawing/2014/main" id="{15177184-DC5E-F348-9B28-7B866B6134A9}"/>
              </a:ext>
            </a:extLst>
          </p:cNvPr>
          <p:cNvSpPr txBox="1"/>
          <p:nvPr/>
        </p:nvSpPr>
        <p:spPr>
          <a:xfrm>
            <a:off x="906985" y="6261820"/>
            <a:ext cx="7752443" cy="246221"/>
          </a:xfrm>
          <a:prstGeom prst="rect">
            <a:avLst/>
          </a:prstGeom>
          <a:solidFill>
            <a:schemeClr val="bg1"/>
          </a:solidFill>
        </p:spPr>
        <p:txBody>
          <a:bodyPr wrap="none" rtlCol="0">
            <a:spAutoFit/>
          </a:bodyPr>
          <a:lstStyle/>
          <a:p>
            <a:r>
              <a:rPr lang="en-US" altLang="en-US" sz="1400" baseline="30000" dirty="0">
                <a:solidFill>
                  <a:srgbClr val="2D2D8A"/>
                </a:solidFill>
              </a:rPr>
              <a:t>1 </a:t>
            </a:r>
            <a:r>
              <a:rPr lang="en-US" altLang="en-US" sz="1000" b="0" dirty="0">
                <a:solidFill>
                  <a:srgbClr val="2D2D8A"/>
                </a:solidFill>
              </a:rPr>
              <a:t>Global Wildfire Information System, developed by JRC under the Group on Earth Observations (GEO) and EU Copernicus programs</a:t>
            </a:r>
            <a:endParaRPr lang="en-US" sz="1000" b="0" dirty="0"/>
          </a:p>
        </p:txBody>
      </p:sp>
    </p:spTree>
    <p:extLst>
      <p:ext uri="{BB962C8B-B14F-4D97-AF65-F5344CB8AC3E}">
        <p14:creationId xmlns:p14="http://schemas.microsoft.com/office/powerpoint/2010/main" val="794468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8F577A-912E-CB41-BC10-47651D2F76B5}"/>
              </a:ext>
            </a:extLst>
          </p:cNvPr>
          <p:cNvSpPr>
            <a:spLocks noChangeArrowheads="1"/>
          </p:cNvSpPr>
          <p:nvPr/>
        </p:nvSpPr>
        <p:spPr bwMode="auto">
          <a:xfrm>
            <a:off x="0" y="1089253"/>
            <a:ext cx="9906000" cy="23524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ts val="2400"/>
              </a:lnSpc>
              <a:buClr>
                <a:srgbClr val="37ACDE"/>
              </a:buClr>
              <a:buFont typeface="Verdana" charset="0"/>
              <a:defRPr>
                <a:solidFill>
                  <a:srgbClr val="004494"/>
                </a:solidFill>
                <a:latin typeface="Verdana" charset="0"/>
                <a:ea typeface="MS PGothic" charset="-128"/>
              </a:defRPr>
            </a:lvl1pPr>
            <a:lvl2pPr>
              <a:lnSpc>
                <a:spcPts val="2400"/>
              </a:lnSpc>
              <a:buClr>
                <a:srgbClr val="37ACDE"/>
              </a:buClr>
              <a:buFont typeface="Verdana" charset="0"/>
              <a:buChar char="•"/>
              <a:defRPr>
                <a:solidFill>
                  <a:srgbClr val="004494"/>
                </a:solidFill>
                <a:latin typeface="Verdana" charset="0"/>
                <a:ea typeface="MS PGothic" charset="-128"/>
              </a:defRPr>
            </a:lvl2pPr>
            <a:lvl3pPr marL="1143000" indent="-228600">
              <a:lnSpc>
                <a:spcPts val="2400"/>
              </a:lnSpc>
              <a:buClr>
                <a:srgbClr val="37ACDE"/>
              </a:buClr>
              <a:buFont typeface="Wingdings" charset="2"/>
              <a:buChar char="§"/>
              <a:defRPr sz="1600">
                <a:solidFill>
                  <a:srgbClr val="004494"/>
                </a:solidFill>
                <a:latin typeface="Verdana" charset="0"/>
                <a:ea typeface="MS PGothic" charset="-128"/>
              </a:defRPr>
            </a:lvl3pPr>
            <a:lvl4pPr marL="1600200" indent="-228600">
              <a:lnSpc>
                <a:spcPts val="2400"/>
              </a:lnSpc>
              <a:buClr>
                <a:srgbClr val="37ACDE"/>
              </a:buClr>
              <a:buFont typeface="Arial" charset="0"/>
              <a:buChar char="•"/>
              <a:defRPr sz="1600">
                <a:solidFill>
                  <a:srgbClr val="004494"/>
                </a:solidFill>
                <a:latin typeface="Verdana" charset="0"/>
                <a:ea typeface="MS PGothic" charset="-128"/>
              </a:defRPr>
            </a:lvl4pPr>
            <a:lvl5pPr marL="2057400" indent="-228600">
              <a:lnSpc>
                <a:spcPts val="2400"/>
              </a:lnSpc>
              <a:buClr>
                <a:srgbClr val="37ACDE"/>
              </a:buClr>
              <a:buFont typeface="Verdana" charset="0"/>
              <a:buChar char="–"/>
              <a:defRPr sz="1600">
                <a:solidFill>
                  <a:srgbClr val="004494"/>
                </a:solidFill>
                <a:latin typeface="Verdana" charset="0"/>
                <a:ea typeface="MS PGothic" charset="-128"/>
              </a:defRPr>
            </a:lvl5pPr>
            <a:lvl6pPr marL="25146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6pPr>
            <a:lvl7pPr marL="29718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7pPr>
            <a:lvl8pPr marL="34290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8pPr>
            <a:lvl9pPr marL="38862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9pPr>
          </a:lstStyle>
          <a:p>
            <a:pPr algn="l" eaLnBrk="1" hangingPunct="1">
              <a:lnSpc>
                <a:spcPct val="150000"/>
              </a:lnSpc>
              <a:buClrTx/>
              <a:buFontTx/>
              <a:buNone/>
            </a:pPr>
            <a:r>
              <a:rPr lang="es-ES_tradnl" altLang="en-US" sz="1400">
                <a:solidFill>
                  <a:srgbClr val="2D2D8A"/>
                </a:solidFill>
              </a:rPr>
              <a:t>1. OBJETIVOS </a:t>
            </a:r>
          </a:p>
          <a:p>
            <a:pPr algn="l" eaLnBrk="1" hangingPunct="1">
              <a:lnSpc>
                <a:spcPct val="150000"/>
              </a:lnSpc>
              <a:buClrTx/>
              <a:buFontTx/>
              <a:buNone/>
            </a:pPr>
            <a:endParaRPr lang="es-ES_tradnl" altLang="en-US" sz="1300">
              <a:solidFill>
                <a:srgbClr val="2D2D8A"/>
              </a:solidFill>
            </a:endParaRPr>
          </a:p>
          <a:p>
            <a:pPr indent="-216000" algn="l">
              <a:lnSpc>
                <a:spcPct val="150000"/>
              </a:lnSpc>
              <a:spcAft>
                <a:spcPts val="600"/>
              </a:spcAft>
              <a:buClrTx/>
            </a:pPr>
            <a:r>
              <a:rPr lang="es-ES_tradnl" altLang="en-US" sz="1600">
                <a:solidFill>
                  <a:schemeClr val="accent6"/>
                </a:solidFill>
              </a:rPr>
              <a:t>Objetivos Especificos (1)</a:t>
            </a:r>
          </a:p>
          <a:p>
            <a:pPr indent="-216000" algn="l">
              <a:lnSpc>
                <a:spcPct val="150000"/>
              </a:lnSpc>
              <a:spcAft>
                <a:spcPts val="600"/>
              </a:spcAft>
              <a:buClrTx/>
            </a:pPr>
            <a:endParaRPr lang="es-ES_tradnl" altLang="en-US" sz="1600">
              <a:solidFill>
                <a:schemeClr val="accent6"/>
              </a:solidFill>
            </a:endParaRPr>
          </a:p>
          <a:p>
            <a:pPr marL="526950" lvl="1" indent="-285750" algn="l">
              <a:lnSpc>
                <a:spcPct val="150000"/>
              </a:lnSpc>
              <a:spcAft>
                <a:spcPts val="600"/>
              </a:spcAft>
              <a:buClrTx/>
            </a:pPr>
            <a:r>
              <a:rPr lang="es-ES_tradnl" altLang="en-US" sz="1400" b="0">
                <a:solidFill>
                  <a:schemeClr val="accent6"/>
                </a:solidFill>
              </a:rPr>
              <a:t>(1) Establecer una base comun de informacion sobre incendios y apoyar la armonizacion de datos en la region – con el apoyo del </a:t>
            </a:r>
            <a:r>
              <a:rPr lang="es-ES_tradnl" altLang="en-US" sz="1400" b="0">
                <a:solidFill>
                  <a:schemeClr val="accent6"/>
                </a:solidFill>
                <a:hlinkClick r:id="rId3"/>
              </a:rPr>
              <a:t>Sistema Global de Informacion de Incendios (GWIS)</a:t>
            </a:r>
            <a:r>
              <a:rPr lang="es-ES_tradnl" altLang="en-US" sz="1400" b="0" baseline="30000">
                <a:solidFill>
                  <a:schemeClr val="accent6"/>
                </a:solidFill>
                <a:hlinkClick r:id="rId3"/>
              </a:rPr>
              <a:t>1</a:t>
            </a:r>
            <a:r>
              <a:rPr lang="es-ES_tradnl" altLang="en-US" sz="1400" b="0">
                <a:solidFill>
                  <a:schemeClr val="accent6"/>
                </a:solidFill>
                <a:hlinkClick r:id="rId3"/>
              </a:rPr>
              <a:t>.</a:t>
            </a:r>
            <a:endParaRPr lang="es-ES_tradnl" altLang="en-US" sz="1400" b="0">
              <a:solidFill>
                <a:schemeClr val="accent6"/>
              </a:solidFill>
            </a:endParaRPr>
          </a:p>
        </p:txBody>
      </p:sp>
      <p:sp>
        <p:nvSpPr>
          <p:cNvPr id="4" name="TextBox 3">
            <a:extLst>
              <a:ext uri="{FF2B5EF4-FFF2-40B4-BE49-F238E27FC236}">
                <a16:creationId xmlns:a16="http://schemas.microsoft.com/office/drawing/2014/main" id="{508CE78F-410F-3F4B-8480-8E5F2478DFE7}"/>
              </a:ext>
            </a:extLst>
          </p:cNvPr>
          <p:cNvSpPr txBox="1"/>
          <p:nvPr/>
        </p:nvSpPr>
        <p:spPr>
          <a:xfrm>
            <a:off x="906985" y="6261820"/>
            <a:ext cx="7752443" cy="246221"/>
          </a:xfrm>
          <a:prstGeom prst="rect">
            <a:avLst/>
          </a:prstGeom>
          <a:solidFill>
            <a:schemeClr val="bg1"/>
          </a:solidFill>
        </p:spPr>
        <p:txBody>
          <a:bodyPr wrap="none" rtlCol="0">
            <a:spAutoFit/>
          </a:bodyPr>
          <a:lstStyle/>
          <a:p>
            <a:r>
              <a:rPr lang="en-US" altLang="en-US" sz="1400" baseline="30000" dirty="0">
                <a:solidFill>
                  <a:srgbClr val="2D2D8A"/>
                </a:solidFill>
              </a:rPr>
              <a:t>1 </a:t>
            </a:r>
            <a:r>
              <a:rPr lang="en-US" altLang="en-US" sz="1000" b="0" dirty="0">
                <a:solidFill>
                  <a:srgbClr val="2D2D8A"/>
                </a:solidFill>
              </a:rPr>
              <a:t>Global Wildfire Information System, developed by JRC under the Group on Earth Observations (GEO) and EU Copernicus programs</a:t>
            </a:r>
            <a:endParaRPr lang="en-US" sz="1000" b="0" dirty="0"/>
          </a:p>
        </p:txBody>
      </p:sp>
    </p:spTree>
    <p:extLst>
      <p:ext uri="{BB962C8B-B14F-4D97-AF65-F5344CB8AC3E}">
        <p14:creationId xmlns:p14="http://schemas.microsoft.com/office/powerpoint/2010/main" val="2833142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8EEF0E0-6473-FD43-82BB-0E112B455657}"/>
              </a:ext>
            </a:extLst>
          </p:cNvPr>
          <p:cNvSpPr txBox="1"/>
          <p:nvPr/>
        </p:nvSpPr>
        <p:spPr>
          <a:xfrm>
            <a:off x="88900" y="3647013"/>
            <a:ext cx="2489200" cy="307777"/>
          </a:xfrm>
          <a:prstGeom prst="rect">
            <a:avLst/>
          </a:prstGeom>
          <a:solidFill>
            <a:schemeClr val="bg1"/>
          </a:solidFill>
        </p:spPr>
        <p:txBody>
          <a:bodyPr wrap="square" rtlCol="0">
            <a:spAutoFit/>
          </a:bodyPr>
          <a:lstStyle/>
          <a:p>
            <a:pPr algn="l"/>
            <a:r>
              <a:rPr lang="en-US" sz="1400" b="0" dirty="0" err="1"/>
              <a:t>Perfil</a:t>
            </a:r>
            <a:r>
              <a:rPr lang="en-US" sz="1400" b="0" dirty="0"/>
              <a:t> de un </a:t>
            </a:r>
            <a:r>
              <a:rPr lang="en-US" sz="1400" b="0" dirty="0" err="1"/>
              <a:t>país</a:t>
            </a:r>
            <a:r>
              <a:rPr lang="en-US" sz="1400" b="0" dirty="0"/>
              <a:t>: e.g. Bolivia </a:t>
            </a:r>
          </a:p>
        </p:txBody>
      </p:sp>
      <p:pic>
        <p:nvPicPr>
          <p:cNvPr id="3" name="Picture 2">
            <a:extLst>
              <a:ext uri="{FF2B5EF4-FFF2-40B4-BE49-F238E27FC236}">
                <a16:creationId xmlns:a16="http://schemas.microsoft.com/office/drawing/2014/main" id="{2DC2D17F-AA7D-7A4F-9D4A-985A6CB68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498" y="1485737"/>
            <a:ext cx="3087310" cy="2772593"/>
          </a:xfrm>
          <a:prstGeom prst="rect">
            <a:avLst/>
          </a:prstGeom>
        </p:spPr>
      </p:pic>
      <p:pic>
        <p:nvPicPr>
          <p:cNvPr id="15" name="Picture 14">
            <a:extLst>
              <a:ext uri="{FF2B5EF4-FFF2-40B4-BE49-F238E27FC236}">
                <a16:creationId xmlns:a16="http://schemas.microsoft.com/office/drawing/2014/main" id="{29741801-79E5-124A-9FDC-F77D1F35B1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1256" y="4231133"/>
            <a:ext cx="3007677" cy="2679796"/>
          </a:xfrm>
          <a:prstGeom prst="rect">
            <a:avLst/>
          </a:prstGeom>
        </p:spPr>
      </p:pic>
      <p:pic>
        <p:nvPicPr>
          <p:cNvPr id="17" name="Picture 16">
            <a:extLst>
              <a:ext uri="{FF2B5EF4-FFF2-40B4-BE49-F238E27FC236}">
                <a16:creationId xmlns:a16="http://schemas.microsoft.com/office/drawing/2014/main" id="{3B5E4773-B01A-EF41-872E-D295B00A7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7021" y="4231133"/>
            <a:ext cx="3422771" cy="2623425"/>
          </a:xfrm>
          <a:prstGeom prst="rect">
            <a:avLst/>
          </a:prstGeom>
        </p:spPr>
      </p:pic>
      <p:pic>
        <p:nvPicPr>
          <p:cNvPr id="19" name="Picture 18">
            <a:extLst>
              <a:ext uri="{FF2B5EF4-FFF2-40B4-BE49-F238E27FC236}">
                <a16:creationId xmlns:a16="http://schemas.microsoft.com/office/drawing/2014/main" id="{B1A4C11B-7F9E-814B-8940-F5A497EFD3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7020" y="1545170"/>
            <a:ext cx="3422772" cy="2674388"/>
          </a:xfrm>
          <a:prstGeom prst="rect">
            <a:avLst/>
          </a:prstGeom>
        </p:spPr>
      </p:pic>
      <p:sp>
        <p:nvSpPr>
          <p:cNvPr id="7" name="TextBox 6">
            <a:extLst>
              <a:ext uri="{FF2B5EF4-FFF2-40B4-BE49-F238E27FC236}">
                <a16:creationId xmlns:a16="http://schemas.microsoft.com/office/drawing/2014/main" id="{28F53CBD-AC17-0C47-8A33-2D726CA073D7}"/>
              </a:ext>
            </a:extLst>
          </p:cNvPr>
          <p:cNvSpPr txBox="1"/>
          <p:nvPr/>
        </p:nvSpPr>
        <p:spPr>
          <a:xfrm>
            <a:off x="175491" y="978729"/>
            <a:ext cx="9628909" cy="738664"/>
          </a:xfrm>
          <a:prstGeom prst="rect">
            <a:avLst/>
          </a:prstGeom>
          <a:solidFill>
            <a:schemeClr val="bg1"/>
          </a:solidFill>
        </p:spPr>
        <p:txBody>
          <a:bodyPr wrap="square" rtlCol="0">
            <a:spAutoFit/>
          </a:bodyPr>
          <a:lstStyle/>
          <a:p>
            <a:pPr algn="l"/>
            <a:r>
              <a:rPr lang="es-ES_tradnl" sz="1400" dirty="0"/>
              <a:t>GWIS: Análisis históricos de regímenes de incendios e impactos: </a:t>
            </a:r>
            <a:r>
              <a:rPr lang="es-ES_tradnl" sz="1400" b="0" dirty="0"/>
              <a:t> Análisis de superficie quemada, numero de incendios, tamaño de los incendios, temporalidad, emisiones de los incendios, daños a zonas protegidas, daños a la cubierta vegetal. </a:t>
            </a:r>
          </a:p>
        </p:txBody>
      </p:sp>
    </p:spTree>
    <p:extLst>
      <p:ext uri="{BB962C8B-B14F-4D97-AF65-F5344CB8AC3E}">
        <p14:creationId xmlns:p14="http://schemas.microsoft.com/office/powerpoint/2010/main" val="1775654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8EEF0E0-6473-FD43-82BB-0E112B455657}"/>
              </a:ext>
            </a:extLst>
          </p:cNvPr>
          <p:cNvSpPr txBox="1"/>
          <p:nvPr/>
        </p:nvSpPr>
        <p:spPr>
          <a:xfrm>
            <a:off x="1" y="992143"/>
            <a:ext cx="9906000" cy="738664"/>
          </a:xfrm>
          <a:prstGeom prst="rect">
            <a:avLst/>
          </a:prstGeom>
          <a:solidFill>
            <a:schemeClr val="bg1"/>
          </a:solidFill>
        </p:spPr>
        <p:txBody>
          <a:bodyPr wrap="square" rtlCol="0">
            <a:spAutoFit/>
          </a:bodyPr>
          <a:lstStyle/>
          <a:p>
            <a:pPr algn="l"/>
            <a:r>
              <a:rPr lang="es-ES_tradnl" sz="1400" dirty="0"/>
              <a:t>Seguimiento en tiempo casi-real</a:t>
            </a:r>
            <a:r>
              <a:rPr lang="es-ES_tradnl" sz="1400" b="0" dirty="0"/>
              <a:t>: Previsión del índice de peligro, cartografía de fuegos activos y superficie quemada, daños a zonas protegidas, estimación de emisiones, daños a la cubierta vegetal, emisiones, </a:t>
            </a:r>
            <a:r>
              <a:rPr lang="es-ES_tradnl" sz="1400" b="0" dirty="0" err="1"/>
              <a:t>calibracion</a:t>
            </a:r>
            <a:r>
              <a:rPr lang="es-ES_tradnl" sz="1400" b="0" dirty="0"/>
              <a:t> del índice de peligro,  </a:t>
            </a:r>
            <a:r>
              <a:rPr lang="es-ES_tradnl" sz="1400" b="0" dirty="0" err="1"/>
              <a:t>e.g</a:t>
            </a:r>
            <a:r>
              <a:rPr lang="es-ES_tradnl" sz="1400" b="0" dirty="0"/>
              <a:t>. Bolivia</a:t>
            </a:r>
          </a:p>
        </p:txBody>
      </p:sp>
      <p:pic>
        <p:nvPicPr>
          <p:cNvPr id="8" name="Picture 7">
            <a:extLst>
              <a:ext uri="{FF2B5EF4-FFF2-40B4-BE49-F238E27FC236}">
                <a16:creationId xmlns:a16="http://schemas.microsoft.com/office/drawing/2014/main" id="{7D642F16-E515-094C-B5BD-F45A68E8301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94037" y="4165821"/>
            <a:ext cx="2883579" cy="1798013"/>
          </a:xfrm>
          <a:prstGeom prst="rect">
            <a:avLst/>
          </a:prstGeom>
        </p:spPr>
      </p:pic>
      <p:grpSp>
        <p:nvGrpSpPr>
          <p:cNvPr id="13" name="Group 12">
            <a:extLst>
              <a:ext uri="{FF2B5EF4-FFF2-40B4-BE49-F238E27FC236}">
                <a16:creationId xmlns:a16="http://schemas.microsoft.com/office/drawing/2014/main" id="{DCAFB267-C87A-7143-A57B-064D73B1149B}"/>
              </a:ext>
            </a:extLst>
          </p:cNvPr>
          <p:cNvGrpSpPr/>
          <p:nvPr/>
        </p:nvGrpSpPr>
        <p:grpSpPr>
          <a:xfrm>
            <a:off x="3171351" y="2066825"/>
            <a:ext cx="2883578" cy="1928495"/>
            <a:chOff x="3669623" y="1795885"/>
            <a:chExt cx="3303270" cy="2183448"/>
          </a:xfrm>
        </p:grpSpPr>
        <p:pic>
          <p:nvPicPr>
            <p:cNvPr id="7" name="Picture 6">
              <a:extLst>
                <a:ext uri="{FF2B5EF4-FFF2-40B4-BE49-F238E27FC236}">
                  <a16:creationId xmlns:a16="http://schemas.microsoft.com/office/drawing/2014/main" id="{4C7D23C9-C3B6-5640-B2B2-B2922F9FCE3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669623" y="1795885"/>
              <a:ext cx="3303270" cy="2183448"/>
            </a:xfrm>
            <a:prstGeom prst="rect">
              <a:avLst/>
            </a:prstGeom>
          </p:spPr>
        </p:pic>
        <p:sp>
          <p:nvSpPr>
            <p:cNvPr id="11" name="Rectangle 10">
              <a:extLst>
                <a:ext uri="{FF2B5EF4-FFF2-40B4-BE49-F238E27FC236}">
                  <a16:creationId xmlns:a16="http://schemas.microsoft.com/office/drawing/2014/main" id="{1EACB738-685F-7F46-8DB4-13D24DD9F483}"/>
                </a:ext>
              </a:extLst>
            </p:cNvPr>
            <p:cNvSpPr/>
            <p:nvPr/>
          </p:nvSpPr>
          <p:spPr>
            <a:xfrm>
              <a:off x="5966896" y="1805303"/>
              <a:ext cx="715259" cy="246221"/>
            </a:xfrm>
            <a:prstGeom prst="rect">
              <a:avLst/>
            </a:prstGeom>
          </p:spPr>
          <p:txBody>
            <a:bodyPr wrap="none">
              <a:spAutoFit/>
            </a:bodyPr>
            <a:lstStyle/>
            <a:p>
              <a:pPr algn="ctr"/>
              <a:r>
                <a:rPr lang="en-US" sz="1000" b="0" dirty="0"/>
                <a:t>8.44 </a:t>
              </a:r>
              <a:r>
                <a:rPr lang="en-US" sz="1000" b="0" dirty="0" err="1"/>
                <a:t>Mha</a:t>
              </a:r>
              <a:endParaRPr lang="en-US" sz="1000" b="0" dirty="0"/>
            </a:p>
          </p:txBody>
        </p:sp>
      </p:grpSp>
      <p:pic>
        <p:nvPicPr>
          <p:cNvPr id="4" name="Picture 3">
            <a:extLst>
              <a:ext uri="{FF2B5EF4-FFF2-40B4-BE49-F238E27FC236}">
                <a16:creationId xmlns:a16="http://schemas.microsoft.com/office/drawing/2014/main" id="{A97A255B-1C40-BA4C-8BC7-36D4F02294B1}"/>
              </a:ext>
            </a:extLst>
          </p:cNvPr>
          <p:cNvPicPr>
            <a:picLocks noChangeAspect="1"/>
          </p:cNvPicPr>
          <p:nvPr/>
        </p:nvPicPr>
        <p:blipFill>
          <a:blip r:embed="rId5"/>
          <a:stretch>
            <a:fillRect/>
          </a:stretch>
        </p:blipFill>
        <p:spPr>
          <a:xfrm>
            <a:off x="6581312" y="3161126"/>
            <a:ext cx="2348527" cy="1532372"/>
          </a:xfrm>
          <a:prstGeom prst="rect">
            <a:avLst/>
          </a:prstGeom>
        </p:spPr>
      </p:pic>
      <p:grpSp>
        <p:nvGrpSpPr>
          <p:cNvPr id="10" name="Group 9">
            <a:extLst>
              <a:ext uri="{FF2B5EF4-FFF2-40B4-BE49-F238E27FC236}">
                <a16:creationId xmlns:a16="http://schemas.microsoft.com/office/drawing/2014/main" id="{F8303B55-A2FF-5B44-9B96-E630B5FA7C6A}"/>
              </a:ext>
            </a:extLst>
          </p:cNvPr>
          <p:cNvGrpSpPr/>
          <p:nvPr/>
        </p:nvGrpSpPr>
        <p:grpSpPr>
          <a:xfrm>
            <a:off x="6468533" y="4693497"/>
            <a:ext cx="2856090" cy="2104678"/>
            <a:chOff x="6299747" y="4236874"/>
            <a:chExt cx="3095068" cy="2466010"/>
          </a:xfrm>
        </p:grpSpPr>
        <p:pic>
          <p:nvPicPr>
            <p:cNvPr id="5" name="Picture 4">
              <a:extLst>
                <a:ext uri="{FF2B5EF4-FFF2-40B4-BE49-F238E27FC236}">
                  <a16:creationId xmlns:a16="http://schemas.microsoft.com/office/drawing/2014/main" id="{C537A091-5A86-B24F-B46D-CEAE55DC68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747" y="4236874"/>
              <a:ext cx="3095068" cy="2321301"/>
            </a:xfrm>
            <a:prstGeom prst="rect">
              <a:avLst/>
            </a:prstGeom>
          </p:spPr>
        </p:pic>
        <p:sp>
          <p:nvSpPr>
            <p:cNvPr id="14" name="TextBox 13">
              <a:extLst>
                <a:ext uri="{FF2B5EF4-FFF2-40B4-BE49-F238E27FC236}">
                  <a16:creationId xmlns:a16="http://schemas.microsoft.com/office/drawing/2014/main" id="{A877582F-A675-C543-A7B2-00916D95F272}"/>
                </a:ext>
              </a:extLst>
            </p:cNvPr>
            <p:cNvSpPr txBox="1"/>
            <p:nvPr/>
          </p:nvSpPr>
          <p:spPr>
            <a:xfrm>
              <a:off x="7791096" y="6450452"/>
              <a:ext cx="1603719" cy="252432"/>
            </a:xfrm>
            <a:prstGeom prst="rect">
              <a:avLst/>
            </a:prstGeom>
            <a:noFill/>
          </p:spPr>
          <p:txBody>
            <a:bodyPr wrap="none" rtlCol="0">
              <a:spAutoFit/>
            </a:bodyPr>
            <a:lstStyle/>
            <a:p>
              <a:r>
                <a:rPr lang="en-US" sz="800" dirty="0"/>
                <a:t>Fire danger severity rating</a:t>
              </a:r>
            </a:p>
          </p:txBody>
        </p:sp>
      </p:grpSp>
      <p:pic>
        <p:nvPicPr>
          <p:cNvPr id="12" name="Picture 11">
            <a:extLst>
              <a:ext uri="{FF2B5EF4-FFF2-40B4-BE49-F238E27FC236}">
                <a16:creationId xmlns:a16="http://schemas.microsoft.com/office/drawing/2014/main" id="{2D37497B-9746-9D4D-ACA4-961E70B7CD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497" y="3442135"/>
            <a:ext cx="1913159" cy="1622693"/>
          </a:xfrm>
          <a:prstGeom prst="rect">
            <a:avLst/>
          </a:prstGeom>
        </p:spPr>
      </p:pic>
      <p:pic>
        <p:nvPicPr>
          <p:cNvPr id="6" name="Picture 5">
            <a:extLst>
              <a:ext uri="{FF2B5EF4-FFF2-40B4-BE49-F238E27FC236}">
                <a16:creationId xmlns:a16="http://schemas.microsoft.com/office/drawing/2014/main" id="{7C7B09BC-7F1E-C547-9775-E930EBDEFA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153" y="5064828"/>
            <a:ext cx="1935846" cy="1663547"/>
          </a:xfrm>
          <a:prstGeom prst="rect">
            <a:avLst/>
          </a:prstGeom>
        </p:spPr>
      </p:pic>
      <p:pic>
        <p:nvPicPr>
          <p:cNvPr id="17" name="Picture 16">
            <a:extLst>
              <a:ext uri="{FF2B5EF4-FFF2-40B4-BE49-F238E27FC236}">
                <a16:creationId xmlns:a16="http://schemas.microsoft.com/office/drawing/2014/main" id="{460AB2BF-CC29-4246-AFD4-4DBCFB804A68}"/>
              </a:ext>
            </a:extLst>
          </p:cNvPr>
          <p:cNvPicPr/>
          <p:nvPr/>
        </p:nvPicPr>
        <p:blipFill>
          <a:blip r:embed="rId9"/>
          <a:stretch>
            <a:fillRect/>
          </a:stretch>
        </p:blipFill>
        <p:spPr>
          <a:xfrm>
            <a:off x="6581312" y="1511458"/>
            <a:ext cx="2038324" cy="1519615"/>
          </a:xfrm>
          <a:prstGeom prst="rect">
            <a:avLst/>
          </a:prstGeom>
        </p:spPr>
      </p:pic>
      <p:pic>
        <p:nvPicPr>
          <p:cNvPr id="16" name="Picture 15">
            <a:extLst>
              <a:ext uri="{FF2B5EF4-FFF2-40B4-BE49-F238E27FC236}">
                <a16:creationId xmlns:a16="http://schemas.microsoft.com/office/drawing/2014/main" id="{C8FC4D7E-CE7E-EC40-870C-C20EBF8D15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497" y="1842024"/>
            <a:ext cx="1924502" cy="1476662"/>
          </a:xfrm>
          <a:prstGeom prst="rect">
            <a:avLst/>
          </a:prstGeom>
        </p:spPr>
      </p:pic>
    </p:spTree>
    <p:extLst>
      <p:ext uri="{BB962C8B-B14F-4D97-AF65-F5344CB8AC3E}">
        <p14:creationId xmlns:p14="http://schemas.microsoft.com/office/powerpoint/2010/main" val="4121154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ChangeArrowheads="1"/>
          </p:cNvSpPr>
          <p:nvPr/>
        </p:nvSpPr>
        <p:spPr bwMode="auto">
          <a:xfrm>
            <a:off x="0" y="956197"/>
            <a:ext cx="9906000" cy="5250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ts val="2400"/>
              </a:lnSpc>
              <a:buClr>
                <a:srgbClr val="37ACDE"/>
              </a:buClr>
              <a:buFont typeface="Verdana" charset="0"/>
              <a:defRPr>
                <a:solidFill>
                  <a:srgbClr val="004494"/>
                </a:solidFill>
                <a:latin typeface="Verdana" charset="0"/>
                <a:ea typeface="MS PGothic" charset="-128"/>
              </a:defRPr>
            </a:lvl1pPr>
            <a:lvl2pPr>
              <a:lnSpc>
                <a:spcPts val="2400"/>
              </a:lnSpc>
              <a:buClr>
                <a:srgbClr val="37ACDE"/>
              </a:buClr>
              <a:buFont typeface="Verdana" charset="0"/>
              <a:buChar char="•"/>
              <a:defRPr>
                <a:solidFill>
                  <a:srgbClr val="004494"/>
                </a:solidFill>
                <a:latin typeface="Verdana" charset="0"/>
                <a:ea typeface="MS PGothic" charset="-128"/>
              </a:defRPr>
            </a:lvl2pPr>
            <a:lvl3pPr marL="1143000" indent="-228600">
              <a:lnSpc>
                <a:spcPts val="2400"/>
              </a:lnSpc>
              <a:buClr>
                <a:srgbClr val="37ACDE"/>
              </a:buClr>
              <a:buFont typeface="Wingdings" charset="2"/>
              <a:buChar char="§"/>
              <a:defRPr sz="1600">
                <a:solidFill>
                  <a:srgbClr val="004494"/>
                </a:solidFill>
                <a:latin typeface="Verdana" charset="0"/>
                <a:ea typeface="MS PGothic" charset="-128"/>
              </a:defRPr>
            </a:lvl3pPr>
            <a:lvl4pPr marL="1600200" indent="-228600">
              <a:lnSpc>
                <a:spcPts val="2400"/>
              </a:lnSpc>
              <a:buClr>
                <a:srgbClr val="37ACDE"/>
              </a:buClr>
              <a:buFont typeface="Arial" charset="0"/>
              <a:buChar char="•"/>
              <a:defRPr sz="1600">
                <a:solidFill>
                  <a:srgbClr val="004494"/>
                </a:solidFill>
                <a:latin typeface="Verdana" charset="0"/>
                <a:ea typeface="MS PGothic" charset="-128"/>
              </a:defRPr>
            </a:lvl4pPr>
            <a:lvl5pPr marL="2057400" indent="-228600">
              <a:lnSpc>
                <a:spcPts val="2400"/>
              </a:lnSpc>
              <a:buClr>
                <a:srgbClr val="37ACDE"/>
              </a:buClr>
              <a:buFont typeface="Verdana" charset="0"/>
              <a:buChar char="–"/>
              <a:defRPr sz="1600">
                <a:solidFill>
                  <a:srgbClr val="004494"/>
                </a:solidFill>
                <a:latin typeface="Verdana" charset="0"/>
                <a:ea typeface="MS PGothic" charset="-128"/>
              </a:defRPr>
            </a:lvl5pPr>
            <a:lvl6pPr marL="25146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6pPr>
            <a:lvl7pPr marL="29718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7pPr>
            <a:lvl8pPr marL="34290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8pPr>
            <a:lvl9pPr marL="3886200" indent="-228600" eaLnBrk="0" fontAlgn="base" hangingPunct="0">
              <a:lnSpc>
                <a:spcPts val="2400"/>
              </a:lnSpc>
              <a:spcBef>
                <a:spcPct val="0"/>
              </a:spcBef>
              <a:spcAft>
                <a:spcPct val="0"/>
              </a:spcAft>
              <a:buClr>
                <a:srgbClr val="37ACDE"/>
              </a:buClr>
              <a:buFont typeface="Verdana" charset="0"/>
              <a:buChar char="–"/>
              <a:defRPr sz="1600">
                <a:solidFill>
                  <a:srgbClr val="004494"/>
                </a:solidFill>
                <a:latin typeface="Verdana" charset="0"/>
                <a:ea typeface="MS PGothic" charset="-128"/>
              </a:defRPr>
            </a:lvl9pPr>
          </a:lstStyle>
          <a:p>
            <a:pPr algn="l" eaLnBrk="1" hangingPunct="1">
              <a:lnSpc>
                <a:spcPct val="150000"/>
              </a:lnSpc>
              <a:buClrTx/>
              <a:buFontTx/>
              <a:buNone/>
            </a:pPr>
            <a:endParaRPr lang="es-ES_tradnl" altLang="en-US" sz="1800" dirty="0">
              <a:solidFill>
                <a:srgbClr val="2D2D8A"/>
              </a:solidFill>
            </a:endParaRPr>
          </a:p>
          <a:p>
            <a:pPr algn="ctr" eaLnBrk="1" hangingPunct="1">
              <a:lnSpc>
                <a:spcPct val="150000"/>
              </a:lnSpc>
              <a:buClrTx/>
              <a:buFontTx/>
              <a:buNone/>
            </a:pPr>
            <a:r>
              <a:rPr lang="es-ES_tradnl" altLang="en-US" sz="1200" dirty="0">
                <a:solidFill>
                  <a:srgbClr val="2D2D8A"/>
                </a:solidFill>
              </a:rPr>
              <a:t>PAPEL DEL SISTEMA GLOBAL DE INFORMACION SOBRE INCENDIOS FORESTALES (GWIS), </a:t>
            </a:r>
          </a:p>
          <a:p>
            <a:pPr algn="ctr" eaLnBrk="1" hangingPunct="1">
              <a:lnSpc>
                <a:spcPct val="150000"/>
              </a:lnSpc>
              <a:buClrTx/>
              <a:buFontTx/>
              <a:buNone/>
            </a:pPr>
            <a:r>
              <a:rPr lang="es-ES_tradnl" altLang="en-US" sz="1200" dirty="0">
                <a:solidFill>
                  <a:srgbClr val="2D2D8A"/>
                </a:solidFill>
              </a:rPr>
              <a:t>HERRAMIENTAS &amp; APLICACIONES</a:t>
            </a:r>
          </a:p>
          <a:p>
            <a:pPr algn="l" eaLnBrk="1" hangingPunct="1">
              <a:lnSpc>
                <a:spcPct val="150000"/>
              </a:lnSpc>
              <a:buClrTx/>
              <a:buFontTx/>
              <a:buNone/>
            </a:pPr>
            <a:endParaRPr lang="es-ES_tradnl" altLang="en-US" sz="1400" dirty="0">
              <a:solidFill>
                <a:srgbClr val="2D2D8A"/>
              </a:solidFill>
            </a:endParaRPr>
          </a:p>
          <a:p>
            <a:pPr marL="526950" lvl="1" indent="-285750" algn="l">
              <a:lnSpc>
                <a:spcPct val="150000"/>
              </a:lnSpc>
              <a:spcAft>
                <a:spcPts val="600"/>
              </a:spcAft>
              <a:buClrTx/>
            </a:pPr>
            <a:r>
              <a:rPr lang="es-ES_tradnl" altLang="en-US" sz="1400" b="0" dirty="0">
                <a:solidFill>
                  <a:srgbClr val="2D2D8A"/>
                </a:solidFill>
              </a:rPr>
              <a:t>Permitir el análisis de regímenes de incendios y sus cambios en diferentes regiones del mundo.</a:t>
            </a:r>
          </a:p>
          <a:p>
            <a:pPr marL="526950" lvl="1" indent="-285750" algn="l">
              <a:lnSpc>
                <a:spcPct val="150000"/>
              </a:lnSpc>
              <a:spcAft>
                <a:spcPts val="600"/>
              </a:spcAft>
              <a:buClrTx/>
            </a:pPr>
            <a:r>
              <a:rPr lang="es-ES_tradnl" altLang="en-US" sz="1400" b="0" dirty="0">
                <a:solidFill>
                  <a:srgbClr val="2D2D8A"/>
                </a:solidFill>
              </a:rPr>
              <a:t>Proporcionar datos armonizados y comparables a nivel global para evaluar de efecto de los incendios, su estacionalidad, impacto, tendencias, etc.</a:t>
            </a:r>
          </a:p>
          <a:p>
            <a:pPr marL="526950" lvl="1" indent="-285750" algn="l">
              <a:lnSpc>
                <a:spcPct val="150000"/>
              </a:lnSpc>
              <a:spcAft>
                <a:spcPts val="600"/>
              </a:spcAft>
              <a:buClrTx/>
            </a:pPr>
            <a:r>
              <a:rPr lang="es-ES_tradnl" altLang="en-US" sz="1400" b="0" dirty="0">
                <a:solidFill>
                  <a:srgbClr val="2D2D8A"/>
                </a:solidFill>
              </a:rPr>
              <a:t>Utilizar métodos científicos y fiables para el análisis de daños por incendios e impacto económico, incluyendo información en tiempo casi-real sobre episodios críticos. </a:t>
            </a:r>
          </a:p>
          <a:p>
            <a:pPr marL="526950" lvl="1" indent="-285750" algn="l">
              <a:lnSpc>
                <a:spcPct val="150000"/>
              </a:lnSpc>
              <a:spcAft>
                <a:spcPts val="600"/>
              </a:spcAft>
              <a:buClrTx/>
            </a:pPr>
            <a:r>
              <a:rPr lang="es-ES_tradnl" altLang="en-US" sz="1400" b="0" dirty="0">
                <a:solidFill>
                  <a:srgbClr val="2D2D8A"/>
                </a:solidFill>
              </a:rPr>
              <a:t>Proporcionar servicios de internet accesibles a nivel nacional/regional/global para organizaciones y ciudadanos para su educación y concienciación. </a:t>
            </a:r>
          </a:p>
          <a:p>
            <a:pPr marL="526950" lvl="1" indent="-285750" algn="l">
              <a:lnSpc>
                <a:spcPct val="150000"/>
              </a:lnSpc>
              <a:spcAft>
                <a:spcPts val="600"/>
              </a:spcAft>
              <a:buClrTx/>
            </a:pPr>
            <a:r>
              <a:rPr lang="es-ES_tradnl" altLang="en-US" sz="1400" b="0" dirty="0">
                <a:solidFill>
                  <a:srgbClr val="2D2D8A"/>
                </a:solidFill>
              </a:rPr>
              <a:t>Apoyar el desarrollo de herramientas para una mejor prevención/preparación/respuesta y entrenamiento y capacitación.</a:t>
            </a:r>
          </a:p>
          <a:p>
            <a:pPr marL="526950" lvl="1" indent="-285750" algn="l">
              <a:lnSpc>
                <a:spcPct val="150000"/>
              </a:lnSpc>
              <a:spcAft>
                <a:spcPts val="600"/>
              </a:spcAft>
              <a:buClrTx/>
            </a:pPr>
            <a:r>
              <a:rPr lang="es-ES_tradnl" sz="1400" b="0" dirty="0">
                <a:solidFill>
                  <a:srgbClr val="2D2D8A"/>
                </a:solidFill>
              </a:rPr>
              <a:t>Servir como repositorio de información relevante y datos globales para gestores de incendios y científicos. </a:t>
            </a:r>
          </a:p>
        </p:txBody>
      </p:sp>
    </p:spTree>
    <p:extLst>
      <p:ext uri="{BB962C8B-B14F-4D97-AF65-F5344CB8AC3E}">
        <p14:creationId xmlns:p14="http://schemas.microsoft.com/office/powerpoint/2010/main" val="586377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0930">
                                            <p:txEl>
                                              <p:pRg st="4" end="4"/>
                                            </p:txEl>
                                          </p:spTgt>
                                        </p:tgtEl>
                                        <p:attrNameLst>
                                          <p:attrName>style.visibility</p:attrName>
                                        </p:attrNameLst>
                                      </p:cBhvr>
                                      <p:to>
                                        <p:strVal val="visible"/>
                                      </p:to>
                                    </p:set>
                                    <p:animEffect transition="in" filter="dissolve">
                                      <p:cBhvr>
                                        <p:cTn id="7" dur="500"/>
                                        <p:tgtEl>
                                          <p:spTgt spid="38093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0930">
                                            <p:txEl>
                                              <p:pRg st="5" end="5"/>
                                            </p:txEl>
                                          </p:spTgt>
                                        </p:tgtEl>
                                        <p:attrNameLst>
                                          <p:attrName>style.visibility</p:attrName>
                                        </p:attrNameLst>
                                      </p:cBhvr>
                                      <p:to>
                                        <p:strVal val="visible"/>
                                      </p:to>
                                    </p:set>
                                    <p:animEffect transition="in" filter="dissolve">
                                      <p:cBhvr>
                                        <p:cTn id="12" dur="500"/>
                                        <p:tgtEl>
                                          <p:spTgt spid="38093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0930">
                                            <p:txEl>
                                              <p:pRg st="6" end="6"/>
                                            </p:txEl>
                                          </p:spTgt>
                                        </p:tgtEl>
                                        <p:attrNameLst>
                                          <p:attrName>style.visibility</p:attrName>
                                        </p:attrNameLst>
                                      </p:cBhvr>
                                      <p:to>
                                        <p:strVal val="visible"/>
                                      </p:to>
                                    </p:set>
                                    <p:animEffect transition="in" filter="dissolve">
                                      <p:cBhvr>
                                        <p:cTn id="17" dur="500"/>
                                        <p:tgtEl>
                                          <p:spTgt spid="38093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0930">
                                            <p:txEl>
                                              <p:pRg st="7" end="7"/>
                                            </p:txEl>
                                          </p:spTgt>
                                        </p:tgtEl>
                                        <p:attrNameLst>
                                          <p:attrName>style.visibility</p:attrName>
                                        </p:attrNameLst>
                                      </p:cBhvr>
                                      <p:to>
                                        <p:strVal val="visible"/>
                                      </p:to>
                                    </p:set>
                                    <p:animEffect transition="in" filter="dissolve">
                                      <p:cBhvr>
                                        <p:cTn id="22" dur="500"/>
                                        <p:tgtEl>
                                          <p:spTgt spid="38093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80930">
                                            <p:txEl>
                                              <p:pRg st="8" end="8"/>
                                            </p:txEl>
                                          </p:spTgt>
                                        </p:tgtEl>
                                        <p:attrNameLst>
                                          <p:attrName>style.visibility</p:attrName>
                                        </p:attrNameLst>
                                      </p:cBhvr>
                                      <p:to>
                                        <p:strVal val="visible"/>
                                      </p:to>
                                    </p:set>
                                    <p:animEffect transition="in" filter="dissolve">
                                      <p:cBhvr>
                                        <p:cTn id="27" dur="500"/>
                                        <p:tgtEl>
                                          <p:spTgt spid="380930">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80930">
                                            <p:txEl>
                                              <p:pRg st="9" end="9"/>
                                            </p:txEl>
                                          </p:spTgt>
                                        </p:tgtEl>
                                        <p:attrNameLst>
                                          <p:attrName>style.visibility</p:attrName>
                                        </p:attrNameLst>
                                      </p:cBhvr>
                                      <p:to>
                                        <p:strVal val="visible"/>
                                      </p:to>
                                    </p:set>
                                    <p:animEffect transition="in" filter="dissolve">
                                      <p:cBhvr>
                                        <p:cTn id="32" dur="500"/>
                                        <p:tgtEl>
                                          <p:spTgt spid="38093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ew Powerpoint Template">
  <a:themeElements>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100" b="1" i="0" u="none" strike="noStrike" cap="none" normalizeH="0" baseline="0" smtClean="0">
            <a:ln>
              <a:noFill/>
            </a:ln>
            <a:solidFill>
              <a:srgbClr val="00468C"/>
            </a:solidFill>
            <a:effectLst/>
            <a:latin typeface="Arial"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Powerpoint Template">
  <a:themeElements>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100" b="1" i="0" u="none" strike="noStrike" cap="none" normalizeH="0" baseline="0" smtClean="0">
            <a:ln>
              <a:noFill/>
            </a:ln>
            <a:solidFill>
              <a:srgbClr val="00468C"/>
            </a:solidFill>
            <a:effectLst/>
            <a:latin typeface="Arial"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33737</TotalTime>
  <Words>2326</Words>
  <Application>Microsoft Macintosh PowerPoint</Application>
  <PresentationFormat>A4 Paper (210x297 mm)</PresentationFormat>
  <Paragraphs>193</Paragraphs>
  <Slides>16</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ＭＳ Ｐゴシック</vt:lpstr>
      <vt:lpstr>ＭＳ Ｐゴシック</vt:lpstr>
      <vt:lpstr>Arial</vt:lpstr>
      <vt:lpstr>Calibri</vt:lpstr>
      <vt:lpstr>Calibri Light</vt:lpstr>
      <vt:lpstr>Times New Roman</vt:lpstr>
      <vt:lpstr>Verdana</vt:lpstr>
      <vt:lpstr>Wingdings</vt:lpstr>
      <vt:lpstr>New Powerpoint Template</vt:lpstr>
      <vt:lpstr>1_New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TIPO DE ACTIVIDADES</vt:lpstr>
      <vt:lpstr>PowerPoint Presentation</vt:lpstr>
      <vt:lpstr>PowerPoint Presentation</vt:lpstr>
    </vt:vector>
  </TitlesOfParts>
  <Company>European Commission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Copernicus Programme</dc:title>
  <dc:creator>FRANCRI</dc:creator>
  <cp:lastModifiedBy>SAN-MIGUEL Jesus (JRC-ISPRA)</cp:lastModifiedBy>
  <cp:revision>1917</cp:revision>
  <cp:lastPrinted>2021-02-15T10:45:29Z</cp:lastPrinted>
  <dcterms:created xsi:type="dcterms:W3CDTF">2009-08-19T14:59:48Z</dcterms:created>
  <dcterms:modified xsi:type="dcterms:W3CDTF">2021-04-22T12:51:01Z</dcterms:modified>
</cp:coreProperties>
</file>